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erverZoom="0">
  <p:sldMasterIdLst>
    <p:sldMasterId id="2147483648" r:id="rId1"/>
  </p:sldMasterIdLst>
  <p:notesMasterIdLst>
    <p:notesMasterId r:id="rId7"/>
  </p:notesMasterIdLst>
  <p:sldIdLst>
    <p:sldId id="256" r:id="rId3"/>
    <p:sldId id="257" r:id="rId4"/>
    <p:sldId id="261" r:id="rId5"/>
    <p:sldId id="262" r:id="rId6"/>
    <p:sldId id="263" r:id="rId8"/>
    <p:sldId id="266" r:id="rId9"/>
    <p:sldId id="267" r:id="rId10"/>
    <p:sldId id="268" r:id="rId11"/>
    <p:sldId id="270" r:id="rId12"/>
    <p:sldId id="272" r:id="rId13"/>
    <p:sldId id="273" r:id="rId14"/>
    <p:sldId id="275" r:id="rId15"/>
    <p:sldId id="277" r:id="rId16"/>
    <p:sldId id="278" r:id="rId17"/>
    <p:sldId id="279" r:id="rId18"/>
    <p:sldId id="280" r:id="rId19"/>
    <p:sldId id="281" r:id="rId20"/>
  </p:sldIdLst>
  <p:sldSz cx="9144000" cy="6858000" type="screen4x3"/>
  <p:notesSz cx="6858000" cy="9144000"/>
  <p:defaultTex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p:defaultTextStyle>
  <p:extLst>
    <p:ext uri="{EFAFB233-063F-42B5-8137-9DF3F51BA10A}">
      <p15:sldGuideLst xmlns:p15="http://schemas.microsoft.com/office/powerpoint/2012/main">
        <p15:guide id="1" orient="horz" pos="2184" userDrawn="1">
          <p15:clr>
            <a:srgbClr val="A4A3A4"/>
          </p15:clr>
        </p15:guide>
        <p15:guide id="2" pos="278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snapToGrid="0" snapToObjects="1">
      <p:cViewPr varScale="1">
        <p:scale>
          <a:sx n="71" d="100"/>
          <a:sy n="71" d="100"/>
        </p:scale>
        <p:origin x="-1134" y="-90"/>
      </p:cViewPr>
      <p:guideLst>
        <p:guide orient="horz" pos="2184"/>
        <p:guide pos="2789"/>
      </p:guideLst>
    </p:cSldViewPr>
  </p:slide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notesMaster" Target="notesMasters/notesMaster1.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221" name=""/>
        <p:cNvGrpSpPr/>
        <p:nvPr/>
      </p:nvGrpSpPr>
      <p:grpSpPr>
        <a:xfrm rot="0">
          <a:off x="0" y="0"/>
          <a:ext cx="0" cy="0"/>
          <a:chOff x="0" y="0"/>
          <a:chExt cx="0" cy="0"/>
        </a:xfrm>
      </p:grpSpPr>
      <p:sp>
        <p:nvSpPr>
          <p:cNvPr id="1049285" name="页眉占位符 1049284"/>
          <p:cNvSpPr/>
          <p:nvPr>
            <p:ph type="hdr" sz="quarter"/>
          </p:nvPr>
        </p:nvSpPr>
        <p:spPr>
          <a:xfrm>
            <a:off x="0" y="0"/>
            <a:ext cx="2971800" cy="457200"/>
          </a:xfrm>
          <a:prstGeom prst="rect">
            <a:avLst/>
          </a:prstGeom>
          <a:noFill/>
          <a:ln>
            <a:noFill/>
          </a:ln>
        </p:spPr>
        <p:txBody>
          <a:bodyPr vert="horz" lIns="91440" tIns="45720" rIns="91440" bIns="45720" anchor="t"/>
          <a:p>
            <a:pPr lvl="0" eaLnBrk="1" latinLnBrk="1" hangingPunct="1"/>
            <a:endParaRPr lang="zh-CN" altLang="en-US" sz="1200"/>
          </a:p>
        </p:txBody>
      </p:sp>
      <p:sp>
        <p:nvSpPr>
          <p:cNvPr id="1049286" name="日期占位符 1049285"/>
          <p:cNvSpPr/>
          <p:nvPr>
            <p:ph type="dt" idx="1"/>
          </p:nvPr>
        </p:nvSpPr>
        <p:spPr>
          <a:xfrm>
            <a:off x="3884612" y="0"/>
            <a:ext cx="2971800" cy="457200"/>
          </a:xfrm>
          <a:prstGeom prst="rect">
            <a:avLst/>
          </a:prstGeom>
          <a:noFill/>
          <a:ln>
            <a:noFill/>
          </a:ln>
        </p:spPr>
        <p:txBody>
          <a:bodyPr vert="horz" lIns="91440" tIns="45720" rIns="91440" bIns="45720" anchor="t"/>
          <a:p>
            <a:pPr lvl="0" algn="r" eaLnBrk="1" latinLnBrk="1" hangingPunct="1"/>
            <a:endParaRPr lang="zh-CN" altLang="en-US" sz="1200"/>
          </a:p>
        </p:txBody>
      </p:sp>
      <p:sp>
        <p:nvSpPr>
          <p:cNvPr id="1049287" name="幻灯片图像占位符 1049286"/>
          <p:cNvSpPr/>
          <p:nvPr>
            <p:ph type="sldImg" idx="4294967295"/>
          </p:nvPr>
        </p:nvSpPr>
        <p:spPr>
          <a:xfrm>
            <a:off x="1143000" y="685800"/>
            <a:ext cx="4572000" cy="3429000"/>
          </a:xfrm>
          <a:prstGeom prst="rect">
            <a:avLst/>
          </a:prstGeom>
          <a:noFill/>
          <a:ln>
            <a:noFill/>
          </a:ln>
        </p:spPr>
        <p:txBody>
          <a:bodyPr vert="horz" lIns="91440" tIns="45720" rIns="91440" bIns="45720" anchor="t"/>
          <a:p/>
        </p:txBody>
      </p:sp>
      <p:sp>
        <p:nvSpPr>
          <p:cNvPr id="1049288" name="文本占位符 1049287"/>
          <p:cNvSpPr/>
          <p:nvPr>
            <p:ph type="body" sz="quarter" idx="9"/>
          </p:nvPr>
        </p:nvSpPr>
        <p:spPr>
          <a:xfrm>
            <a:off x="685800" y="4343400"/>
            <a:ext cx="5486400" cy="4114800"/>
          </a:xfrm>
          <a:prstGeom prst="rect">
            <a:avLst/>
          </a:prstGeom>
          <a:noFill/>
          <a:ln>
            <a:noFill/>
          </a:ln>
        </p:spPr>
        <p:txBody>
          <a:bodyPr vert="horz" lIns="91440" tIns="45720" rIns="91440" bIns="45720" anchor="ct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49289" name="页脚占位符 1049288"/>
          <p:cNvSpPr/>
          <p:nvPr>
            <p:ph type="ftr" sz="quarter" idx="4"/>
          </p:nvPr>
        </p:nvSpPr>
        <p:spPr>
          <a:xfrm>
            <a:off x="0" y="8685212"/>
            <a:ext cx="2971800" cy="457200"/>
          </a:xfrm>
          <a:prstGeom prst="rect">
            <a:avLst/>
          </a:prstGeom>
          <a:noFill/>
          <a:ln>
            <a:noFill/>
          </a:ln>
        </p:spPr>
        <p:txBody>
          <a:bodyPr vert="horz" lIns="91440" tIns="45720" rIns="91440" bIns="45720" anchor="b"/>
          <a:p>
            <a:pPr lvl="0" eaLnBrk="1" latinLnBrk="1" hangingPunct="1"/>
            <a:endParaRPr lang="zh-CN" altLang="en-US" sz="1200"/>
          </a:p>
        </p:txBody>
      </p:sp>
      <p:sp>
        <p:nvSpPr>
          <p:cNvPr id="1049290" name="灯片编号占位符 1049289"/>
          <p:cNvSpPr/>
          <p:nvPr>
            <p:ph type="sldNum" sz="quarter" idx="5"/>
          </p:nvPr>
        </p:nvSpPr>
        <p:spPr>
          <a:xfrm>
            <a:off x="3884612" y="8685212"/>
            <a:ext cx="2971800" cy="457200"/>
          </a:xfrm>
          <a:prstGeom prst="rect">
            <a:avLst/>
          </a:prstGeom>
          <a:noFill/>
          <a:ln>
            <a:noFill/>
          </a:ln>
        </p:spPr>
        <p:txBody>
          <a:bodyPr vert="horz" lIns="91440" tIns="45720" rIns="91440" bIns="45720" anchor="b"/>
          <a:p>
            <a:pPr lvl="0" algn="r" eaLnBrk="1" latinLnBrk="1" hangingPunct="1"/>
            <a:fld id="{566ABCEB-ACFC-4714-9973-3DA970169C29}" type="slidenum">
              <a:rPr lang="zh-CN" altLang="en-US" sz="1200"/>
            </a:fld>
            <a:endParaRPr lang="zh-CN" altLang="en-US" sz="1200"/>
          </a:p>
        </p:txBody>
      </p:sp>
    </p:spTree>
  </p:cSld>
  <p:clrMap bg1="dk1" tx1="dk1" bg2="dk1" tx2="dk1" accent1="dk1" accent2="dk1" accent3="dk1" accent4="dk1" accent5="dk1" accent6="dk1" hlink="dk1" folHlink="dk1"/>
  <p:notesStyle>
    <a:lvl1pPr marL="0" indent="0" algn="l" rtl="0" fontAlgn="base" latinLnBrk="1">
      <a:lnSpc>
        <a:spcPct val="100000"/>
      </a:lnSpc>
      <a:spcBef>
        <a:spcPct val="30000"/>
      </a:spcBef>
      <a:spcAft>
        <a:spcPct val="0"/>
      </a:spcAft>
      <a:buFontTx/>
      <a:buNone/>
      <a:defRPr sz="12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30000"/>
      </a:spcBef>
      <a:spcAft>
        <a:spcPct val="0"/>
      </a:spcAft>
      <a:buFontTx/>
      <a:buNone/>
      <a:defRPr sz="12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30000"/>
      </a:spcBef>
      <a:spcAft>
        <a:spcPct val="0"/>
      </a:spcAft>
      <a:buFontTx/>
      <a:buNone/>
      <a:defRPr sz="12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30000"/>
      </a:spcBef>
      <a:spcAft>
        <a:spcPct val="0"/>
      </a:spcAft>
      <a:buFontTx/>
      <a:buNone/>
      <a:defRPr sz="12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30000"/>
      </a:spcBef>
      <a:spcAft>
        <a:spcPct val="0"/>
      </a:spcAft>
      <a:buFontTx/>
      <a:buNone/>
      <a:defRPr sz="12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34" name=""/>
        <p:cNvGrpSpPr/>
        <p:nvPr/>
      </p:nvGrpSpPr>
      <p:grpSpPr>
        <a:xfrm rot="0">
          <a:off x="0" y="0"/>
          <a:ext cx="0" cy="0"/>
          <a:chOff x="0" y="0"/>
          <a:chExt cx="0" cy="0"/>
        </a:xfrm>
      </p:grpSpPr>
      <p:sp>
        <p:nvSpPr>
          <p:cNvPr id="1048752" name="幻灯片图像占位符 1048751"/>
          <p:cNvSpPr/>
          <p:nvPr>
            <p:ph type="sldImg" idx="4294967295"/>
          </p:nvPr>
        </p:nvSpPr>
        <p:spPr>
          <a:xfrm>
            <a:off x="1371600" y="1143000"/>
            <a:ext cx="4114800" cy="3086100"/>
          </a:xfrm>
          <a:prstGeom prst="rect">
            <a:avLst/>
          </a:prstGeom>
        </p:spPr>
        <p:txBody>
          <a:bodyPr vert="horz" lIns="91440" tIns="45720" rIns="91440" bIns="45720" anchor="t"/>
          <a:p/>
        </p:txBody>
      </p:sp>
      <p:sp>
        <p:nvSpPr>
          <p:cNvPr id="1048753" name="文本占位符 1048752"/>
          <p:cNvSpPr/>
          <p:nvPr>
            <p:ph type="body" idx="4294967295"/>
          </p:nvPr>
        </p:nvSpPr>
        <p:spPr>
          <a:xfrm>
            <a:off x="685800" y="4343400"/>
            <a:ext cx="5486400" cy="4114800"/>
          </a:xfrm>
          <a:prstGeom prst="rect">
            <a:avLst/>
          </a:prstGeom>
        </p:spPr>
        <p:txBody>
          <a:bodyPr vert="horz" lIns="91440" tIns="45720" rIns="91440" bIns="45720" anchor="ctr"/>
          <a:p>
            <a:pPr lvl="0"/>
            <a:r>
              <a:rPr lang="en-US" altLang="zh-CN" sz="1600" b="1"/>
              <a:t>2017-2021</a:t>
            </a:r>
            <a:r>
              <a:rPr lang="zh-CN" altLang="zh-CN" sz="1600" b="1"/>
              <a:t>国内饲料业务愿景</a:t>
            </a:r>
            <a:endParaRPr lang="zh-CN" altLang="zh-CN" sz="1600" b="1"/>
          </a:p>
          <a:p>
            <a:pPr lvl="0"/>
            <a:r>
              <a:rPr lang="zh-CN" altLang="en-US"/>
              <a:t>继续加强饲料业务的战略核心地位，通过打强区域和聚焦养殖端</a:t>
            </a:r>
            <a:endParaRPr lang="zh-CN" altLang="en-US"/>
          </a:p>
          <a:p>
            <a:pPr lvl="0"/>
            <a:r>
              <a:rPr lang="zh-CN" altLang="en-US"/>
              <a:t>优化配置，重塑产品力和高效竞争力，在国内率先突破两千万吨销量</a:t>
            </a:r>
            <a:endParaRPr lang="zh-CN" altLang="en-US"/>
          </a:p>
          <a:p>
            <a:pPr lvl="0"/>
            <a:r>
              <a:rPr lang="zh-CN" altLang="en-US"/>
              <a:t>成为国内饲料行业绝对领先者和世界饲料行业的领军者</a:t>
            </a:r>
            <a:endParaRPr lang="zh-CN" altLang="en-US"/>
          </a:p>
          <a:p>
            <a:pPr lvl="0"/>
            <a:r>
              <a:rPr lang="zh-CN" altLang="en-US"/>
              <a:t>争取全球第一，海外占比</a:t>
            </a:r>
            <a:r>
              <a:rPr lang="en-US" altLang="zh-CN"/>
              <a:t>20%</a:t>
            </a:r>
            <a:endParaRPr lang="en-US" altLang="zh-CN"/>
          </a:p>
        </p:txBody>
      </p:sp>
      <p:sp>
        <p:nvSpPr>
          <p:cNvPr id="1048754" name="文本框 1048753"/>
          <p:cNvSpPr txBox="1"/>
          <p:nvPr/>
        </p:nvSpPr>
        <p:spPr>
          <a:xfrm>
            <a:off x="3884612" y="8685212"/>
            <a:ext cx="2971800" cy="457200"/>
          </a:xfrm>
          <a:prstGeom prst="rect">
            <a:avLst/>
          </a:prstGeom>
          <a:noFill/>
          <a:ln>
            <a:noFill/>
          </a:ln>
        </p:spPr>
        <p:txBody>
          <a:bodyPr vert="horz" lIns="91440" tIns="45720" rIns="91440" bIns="45720" anchor="b"/>
          <a:p>
            <a:pPr lvl="0" algn="r" eaLnBrk="1" latinLnBrk="1" hangingPunct="1"/>
            <a:fld id="{566ABCEB-ACFC-4714-9973-3DA970169C29}" type="slidenum">
              <a:rPr lang="zh-CN" altLang="en-US" sz="1200"/>
            </a:fld>
            <a:endParaRPr lang="zh-CN"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64" name=""/>
        <p:cNvGrpSpPr/>
        <p:nvPr/>
      </p:nvGrpSpPr>
      <p:grpSpPr>
        <a:xfrm rot="0">
          <a:off x="0" y="0"/>
          <a:ext cx="0" cy="0"/>
          <a:chOff x="0" y="0"/>
          <a:chExt cx="0" cy="0"/>
        </a:xfrm>
      </p:grpSpPr>
      <p:sp>
        <p:nvSpPr>
          <p:cNvPr id="1048805" name="幻灯片图像占位符 1048804"/>
          <p:cNvSpPr/>
          <p:nvPr>
            <p:ph type="sldImg" idx="4294967295"/>
          </p:nvPr>
        </p:nvSpPr>
        <p:spPr>
          <a:xfrm>
            <a:off x="1371600" y="1143000"/>
            <a:ext cx="4114800" cy="3086100"/>
          </a:xfrm>
          <a:prstGeom prst="rect">
            <a:avLst/>
          </a:prstGeom>
        </p:spPr>
        <p:txBody>
          <a:bodyPr vert="horz" lIns="91440" tIns="45720" rIns="91440" bIns="45720" anchor="t"/>
          <a:p/>
        </p:txBody>
      </p:sp>
      <p:sp>
        <p:nvSpPr>
          <p:cNvPr id="1048806" name="文本占位符 1048805"/>
          <p:cNvSpPr/>
          <p:nvPr>
            <p:ph type="body" idx="4294967295"/>
          </p:nvPr>
        </p:nvSpPr>
        <p:spPr>
          <a:xfrm>
            <a:off x="685800" y="4343400"/>
            <a:ext cx="5486400" cy="4114800"/>
          </a:xfrm>
          <a:prstGeom prst="rect">
            <a:avLst/>
          </a:prstGeom>
        </p:spPr>
        <p:txBody>
          <a:bodyPr vert="horz" lIns="91440" tIns="45720" rIns="91440" bIns="45720" anchor="ctr"/>
          <a:p>
            <a:endParaRPr lang="zh-CN" altLang="en-US"/>
          </a:p>
        </p:txBody>
      </p:sp>
      <p:sp>
        <p:nvSpPr>
          <p:cNvPr id="1048807" name="文本框 1048806"/>
          <p:cNvSpPr txBox="1"/>
          <p:nvPr/>
        </p:nvSpPr>
        <p:spPr>
          <a:xfrm>
            <a:off x="3884612" y="8685212"/>
            <a:ext cx="2971800" cy="457200"/>
          </a:xfrm>
          <a:prstGeom prst="rect">
            <a:avLst/>
          </a:prstGeom>
          <a:noFill/>
          <a:ln>
            <a:noFill/>
          </a:ln>
        </p:spPr>
        <p:txBody>
          <a:bodyPr vert="horz" lIns="91440" tIns="45720" rIns="91440" bIns="45720" anchor="b"/>
          <a:p>
            <a:pPr lvl="0" algn="r" eaLnBrk="1" latinLnBrk="1" hangingPunct="1"/>
            <a:fld id="{566ABCEB-ACFC-4714-9973-3DA970169C29}" type="slidenum">
              <a:rPr lang="zh-CN" altLang="en-US" sz="1200"/>
            </a:fld>
            <a:endParaRPr lang="zh-CN" alt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86" name=""/>
        <p:cNvGrpSpPr/>
        <p:nvPr/>
      </p:nvGrpSpPr>
      <p:grpSpPr>
        <a:xfrm rot="0">
          <a:off x="0" y="0"/>
          <a:ext cx="0" cy="0"/>
          <a:chOff x="0" y="0"/>
          <a:chExt cx="0" cy="0"/>
        </a:xfrm>
      </p:grpSpPr>
      <p:sp>
        <p:nvSpPr>
          <p:cNvPr id="1049112" name="幻灯片图像占位符 1049111"/>
          <p:cNvSpPr/>
          <p:nvPr>
            <p:ph type="sldImg" idx="4294967295"/>
          </p:nvPr>
        </p:nvSpPr>
        <p:spPr>
          <a:xfrm>
            <a:off x="1371600" y="1143000"/>
            <a:ext cx="4114800" cy="3086100"/>
          </a:xfrm>
          <a:prstGeom prst="rect">
            <a:avLst/>
          </a:prstGeom>
        </p:spPr>
        <p:txBody>
          <a:bodyPr vert="horz" lIns="91440" tIns="45720" rIns="91440" bIns="45720" anchor="t"/>
          <a:p/>
        </p:txBody>
      </p:sp>
      <p:sp>
        <p:nvSpPr>
          <p:cNvPr id="1049113" name="文本占位符 1049112"/>
          <p:cNvSpPr/>
          <p:nvPr>
            <p:ph type="body" idx="4294967295"/>
          </p:nvPr>
        </p:nvSpPr>
        <p:spPr>
          <a:xfrm>
            <a:off x="685800" y="4343400"/>
            <a:ext cx="5486400" cy="4114800"/>
          </a:xfrm>
          <a:prstGeom prst="rect">
            <a:avLst/>
          </a:prstGeom>
        </p:spPr>
        <p:txBody>
          <a:bodyPr vert="horz" lIns="91440" tIns="45720" rIns="91440" bIns="45720" anchor="ctr"/>
          <a:p>
            <a:endParaRPr lang="zh-CN" altLang="en-US"/>
          </a:p>
        </p:txBody>
      </p:sp>
      <p:sp>
        <p:nvSpPr>
          <p:cNvPr id="1049114" name="文本框 1049113"/>
          <p:cNvSpPr txBox="1"/>
          <p:nvPr/>
        </p:nvSpPr>
        <p:spPr>
          <a:xfrm>
            <a:off x="3884612" y="8685212"/>
            <a:ext cx="2971800" cy="457200"/>
          </a:xfrm>
          <a:prstGeom prst="rect">
            <a:avLst/>
          </a:prstGeom>
          <a:noFill/>
          <a:ln>
            <a:noFill/>
          </a:ln>
        </p:spPr>
        <p:txBody>
          <a:bodyPr vert="horz" lIns="91440" tIns="45720" rIns="91440" bIns="45720" anchor="b"/>
          <a:p>
            <a:pPr lvl="0" algn="r" eaLnBrk="1" latinLnBrk="1" hangingPunct="1"/>
            <a:fld id="{566ABCEB-ACFC-4714-9973-3DA970169C29}" type="slidenum">
              <a:rPr lang="zh-CN" altLang="en-US" sz="1200"/>
            </a:fld>
            <a:endParaRPr lang="zh-CN" alt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93" name=""/>
        <p:cNvGrpSpPr/>
        <p:nvPr/>
      </p:nvGrpSpPr>
      <p:grpSpPr>
        <a:xfrm rot="0">
          <a:off x="0" y="0"/>
          <a:ext cx="0" cy="0"/>
          <a:chOff x="0" y="0"/>
          <a:chExt cx="0" cy="0"/>
        </a:xfrm>
      </p:grpSpPr>
      <p:sp>
        <p:nvSpPr>
          <p:cNvPr id="1049244" name="幻灯片图像占位符 1049243"/>
          <p:cNvSpPr/>
          <p:nvPr>
            <p:ph type="sldImg" idx="4294967295"/>
          </p:nvPr>
        </p:nvSpPr>
        <p:spPr>
          <a:xfrm>
            <a:off x="1143000" y="685800"/>
            <a:ext cx="4572000" cy="3429000"/>
          </a:xfrm>
          <a:prstGeom prst="rect">
            <a:avLst/>
          </a:prstGeom>
        </p:spPr>
        <p:txBody>
          <a:bodyPr vert="horz" lIns="91440" tIns="45720" rIns="91440" bIns="45720" anchor="t"/>
          <a:p/>
        </p:txBody>
      </p:sp>
      <p:sp>
        <p:nvSpPr>
          <p:cNvPr id="1049245" name="文本占位符 1049244"/>
          <p:cNvSpPr/>
          <p:nvPr>
            <p:ph type="body" idx="4294967295"/>
          </p:nvPr>
        </p:nvSpPr>
        <p:spPr>
          <a:xfrm>
            <a:off x="685800" y="4343400"/>
            <a:ext cx="5486400" cy="4114800"/>
          </a:xfrm>
          <a:prstGeom prst="rect">
            <a:avLst/>
          </a:prstGeom>
        </p:spPr>
        <p:txBody>
          <a:bodyPr vert="horz" lIns="91440" tIns="45720" rIns="91440" bIns="45720" anchor="ct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213" name=""/>
        <p:cNvGrpSpPr/>
        <p:nvPr/>
      </p:nvGrpSpPr>
      <p:grpSpPr>
        <a:xfrm>
          <a:off x="0" y="0"/>
          <a:ext cx="0" cy="0"/>
          <a:chOff x="0" y="0"/>
          <a:chExt cx="0" cy="0"/>
        </a:xfrm>
      </p:grpSpPr>
      <p:sp>
        <p:nvSpPr>
          <p:cNvPr id="1049265" name="标题 1"/>
          <p:cNvSpPr>
            <a:spLocks noGrp="1"/>
          </p:cNvSpPr>
          <p:nvPr>
            <p:ph type="ctrTitle"/>
          </p:nvPr>
        </p:nvSpPr>
        <p:spPr>
          <a:xfrm>
            <a:off x="1143000" y="1122363"/>
            <a:ext cx="6858000" cy="2387600"/>
          </a:xfrm>
        </p:spPr>
        <p:txBody>
          <a:bodyPr anchor="b"/>
          <a:lstStyle>
            <a:lvl1pPr algn="ctr">
              <a:defRPr sz="4500"/>
            </a:lvl1pPr>
          </a:lstStyle>
          <a:p>
            <a:r>
              <a:rPr lang="zh-CN" altLang="en-US" noProof="1" smtClean="0"/>
              <a:t>单击此处编辑母版标题样式</a:t>
            </a:r>
            <a:endParaRPr lang="zh-CN" altLang="en-US" noProof="1"/>
          </a:p>
        </p:txBody>
      </p:sp>
      <p:sp>
        <p:nvSpPr>
          <p:cNvPr id="1049266"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zh-CN" altLang="en-US" noProof="1"/>
          </a:p>
        </p:txBody>
      </p:sp>
      <p:sp>
        <p:nvSpPr>
          <p:cNvPr id="1048578" name="日期占位符 1048577"/>
          <p:cNvSpPr/>
          <p:nvPr>
            <p:ph type="dt" sz="half" idx="2"/>
          </p:nvPr>
        </p:nvSpPr>
        <p:spPr>
          <a:xfrm>
            <a:off x="457200" y="6356350"/>
            <a:ext cx="2133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eaLnBrk="1" latinLnBrk="1" hangingPunct="1"/>
            <a:endParaRPr lang="zh-CN" altLang="en-US" sz="1200">
              <a:solidFill>
                <a:srgbClr val="898989"/>
              </a:solidFill>
            </a:endParaRPr>
          </a:p>
        </p:txBody>
      </p:sp>
      <p:sp>
        <p:nvSpPr>
          <p:cNvPr id="1048580" name="灯片编号占位符 1048579"/>
          <p:cNvSpPr/>
          <p:nvPr>
            <p:ph type="sldNum" sz="quarter" idx="4"/>
          </p:nvPr>
        </p:nvSpPr>
        <p:spPr>
          <a:xfrm>
            <a:off x="6553200" y="6356350"/>
            <a:ext cx="2133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algn="r" eaLnBrk="1" latinLnBrk="1" hangingPunct="1"/>
            <a:fld id="{566ABCEB-ACFC-4714-9973-3DA970169C29}" type="slidenum">
              <a:rPr lang="zh-CN" altLang="en-US" sz="1200">
                <a:solidFill>
                  <a:srgbClr val="898989"/>
                </a:solidFill>
              </a:rPr>
            </a:fld>
            <a:endParaRPr lang="zh-CN" altLang="en-US" sz="1200">
              <a:solidFill>
                <a:srgbClr val="898989"/>
              </a:solidFill>
            </a:endParaRPr>
          </a:p>
        </p:txBody>
      </p:sp>
      <p:sp>
        <p:nvSpPr>
          <p:cNvPr id="1048579" name="页脚占位符 1048578"/>
          <p:cNvSpPr/>
          <p:nvPr>
            <p:ph type="ftr" sz="quarter" idx="3"/>
          </p:nvPr>
        </p:nvSpPr>
        <p:spPr>
          <a:xfrm>
            <a:off x="3124200" y="6356350"/>
            <a:ext cx="2895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200">
              <a:solidFill>
                <a:srgbClr val="898989"/>
              </a:solidFill>
            </a:endParaRPr>
          </a:p>
        </p:txBody>
      </p:sp>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218" name=""/>
        <p:cNvGrpSpPr/>
        <p:nvPr/>
      </p:nvGrpSpPr>
      <p:grpSpPr>
        <a:xfrm>
          <a:off x="0" y="0"/>
          <a:ext cx="0" cy="0"/>
          <a:chOff x="0" y="0"/>
          <a:chExt cx="0" cy="0"/>
        </a:xfrm>
      </p:grpSpPr>
      <p:sp>
        <p:nvSpPr>
          <p:cNvPr id="1049281" name="标题 1"/>
          <p:cNvSpPr>
            <a:spLocks noGrp="1"/>
          </p:cNvSpPr>
          <p:nvPr>
            <p:ph type="title"/>
          </p:nvPr>
        </p:nvSpPr>
        <p:spPr/>
        <p:txBody>
          <a:bodyPr/>
          <a:p>
            <a:r>
              <a:rPr lang="zh-CN" altLang="en-US" noProof="1" smtClean="0"/>
              <a:t>单击此处编辑母版标题样式</a:t>
            </a:r>
            <a:endParaRPr lang="zh-CN" altLang="en-US" noProof="1"/>
          </a:p>
        </p:txBody>
      </p:sp>
      <p:sp>
        <p:nvSpPr>
          <p:cNvPr id="1049282" name="竖排文字占位符 2"/>
          <p:cNvSpPr>
            <a:spLocks noGrp="1"/>
          </p:cNvSpPr>
          <p:nvPr>
            <p:ph type="body" orient="vert" idx="1"/>
          </p:nvPr>
        </p:nvSpPr>
        <p:spPr/>
        <p:txBody>
          <a:bodyPr vert="eaVert"/>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1048578" name="日期占位符 1048577"/>
          <p:cNvSpPr/>
          <p:nvPr>
            <p:ph type="dt" sz="half" idx="2"/>
          </p:nvPr>
        </p:nvSpPr>
        <p:spPr>
          <a:xfrm>
            <a:off x="457200" y="6356350"/>
            <a:ext cx="2133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eaLnBrk="1" latinLnBrk="1" hangingPunct="1"/>
            <a:endParaRPr lang="zh-CN" altLang="en-US" sz="1200">
              <a:solidFill>
                <a:srgbClr val="898989"/>
              </a:solidFill>
            </a:endParaRPr>
          </a:p>
        </p:txBody>
      </p:sp>
      <p:sp>
        <p:nvSpPr>
          <p:cNvPr id="1048580" name="灯片编号占位符 1048579"/>
          <p:cNvSpPr/>
          <p:nvPr>
            <p:ph type="sldNum" sz="quarter" idx="4"/>
          </p:nvPr>
        </p:nvSpPr>
        <p:spPr>
          <a:xfrm>
            <a:off x="6553200" y="6356350"/>
            <a:ext cx="2133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algn="r" eaLnBrk="1" latinLnBrk="1" hangingPunct="1"/>
            <a:fld id="{566ABCEB-ACFC-4714-9973-3DA970169C29}" type="slidenum">
              <a:rPr lang="zh-CN" altLang="en-US" sz="1200">
                <a:solidFill>
                  <a:srgbClr val="898989"/>
                </a:solidFill>
              </a:rPr>
            </a:fld>
            <a:endParaRPr lang="zh-CN" altLang="en-US" sz="1200">
              <a:solidFill>
                <a:srgbClr val="898989"/>
              </a:solidFill>
            </a:endParaRPr>
          </a:p>
        </p:txBody>
      </p:sp>
      <p:sp>
        <p:nvSpPr>
          <p:cNvPr id="1048579" name="页脚占位符 1048578"/>
          <p:cNvSpPr/>
          <p:nvPr>
            <p:ph type="ftr" sz="quarter" idx="3"/>
          </p:nvPr>
        </p:nvSpPr>
        <p:spPr>
          <a:xfrm>
            <a:off x="3124200" y="6356350"/>
            <a:ext cx="2895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200">
              <a:solidFill>
                <a:srgbClr val="898989"/>
              </a:solidFill>
            </a:endParaRPr>
          </a:p>
        </p:txBody>
      </p:sp>
    </p:spTree>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219" name=""/>
        <p:cNvGrpSpPr/>
        <p:nvPr/>
      </p:nvGrpSpPr>
      <p:grpSpPr>
        <a:xfrm>
          <a:off x="0" y="0"/>
          <a:ext cx="0" cy="0"/>
          <a:chOff x="0" y="0"/>
          <a:chExt cx="0" cy="0"/>
        </a:xfrm>
      </p:grpSpPr>
      <p:sp>
        <p:nvSpPr>
          <p:cNvPr id="1049283" name="竖排标题 1"/>
          <p:cNvSpPr>
            <a:spLocks noGrp="1"/>
          </p:cNvSpPr>
          <p:nvPr>
            <p:ph type="title" orient="vert"/>
          </p:nvPr>
        </p:nvSpPr>
        <p:spPr>
          <a:xfrm>
            <a:off x="6629400" y="274638"/>
            <a:ext cx="2057400" cy="5851525"/>
          </a:xfrm>
        </p:spPr>
        <p:txBody>
          <a:bodyPr vert="eaVert"/>
          <a:p>
            <a:r>
              <a:rPr lang="zh-CN" altLang="en-US" noProof="1" smtClean="0"/>
              <a:t>单击此处编辑母版标题样式</a:t>
            </a:r>
            <a:endParaRPr lang="zh-CN" altLang="en-US" noProof="1"/>
          </a:p>
        </p:txBody>
      </p:sp>
      <p:sp>
        <p:nvSpPr>
          <p:cNvPr id="1049284" name="竖排文字占位符 2"/>
          <p:cNvSpPr>
            <a:spLocks noGrp="1"/>
          </p:cNvSpPr>
          <p:nvPr>
            <p:ph type="body" orient="vert" idx="1"/>
          </p:nvPr>
        </p:nvSpPr>
        <p:spPr>
          <a:xfrm>
            <a:off x="457200" y="274638"/>
            <a:ext cx="6052930" cy="5851525"/>
          </a:xfrm>
        </p:spPr>
        <p:txBody>
          <a:bodyPr vert="eaVert"/>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1048578" name="日期占位符 1048577"/>
          <p:cNvSpPr/>
          <p:nvPr>
            <p:ph type="dt" sz="half" idx="2"/>
          </p:nvPr>
        </p:nvSpPr>
        <p:spPr>
          <a:xfrm>
            <a:off x="457200" y="6356350"/>
            <a:ext cx="2133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eaLnBrk="1" latinLnBrk="1" hangingPunct="1"/>
            <a:endParaRPr lang="zh-CN" altLang="en-US" sz="1200">
              <a:solidFill>
                <a:srgbClr val="898989"/>
              </a:solidFill>
            </a:endParaRPr>
          </a:p>
        </p:txBody>
      </p:sp>
      <p:sp>
        <p:nvSpPr>
          <p:cNvPr id="1048580" name="灯片编号占位符 1048579"/>
          <p:cNvSpPr/>
          <p:nvPr>
            <p:ph type="sldNum" sz="quarter" idx="4"/>
          </p:nvPr>
        </p:nvSpPr>
        <p:spPr>
          <a:xfrm>
            <a:off x="6553200" y="6356350"/>
            <a:ext cx="2133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algn="r" eaLnBrk="1" latinLnBrk="1" hangingPunct="1"/>
            <a:fld id="{566ABCEB-ACFC-4714-9973-3DA970169C29}" type="slidenum">
              <a:rPr lang="zh-CN" altLang="en-US" sz="1200">
                <a:solidFill>
                  <a:srgbClr val="898989"/>
                </a:solidFill>
              </a:rPr>
            </a:fld>
            <a:endParaRPr lang="zh-CN" altLang="en-US" sz="1200">
              <a:solidFill>
                <a:srgbClr val="898989"/>
              </a:solidFill>
            </a:endParaRPr>
          </a:p>
        </p:txBody>
      </p:sp>
      <p:sp>
        <p:nvSpPr>
          <p:cNvPr id="1048579" name="页脚占位符 1048578"/>
          <p:cNvSpPr/>
          <p:nvPr>
            <p:ph type="ftr" sz="quarter" idx="3"/>
          </p:nvPr>
        </p:nvSpPr>
        <p:spPr>
          <a:xfrm>
            <a:off x="3124200" y="6356350"/>
            <a:ext cx="2895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200">
              <a:solidFill>
                <a:srgbClr val="898989"/>
              </a:solidFill>
            </a:endParaRPr>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84" name=""/>
        <p:cNvGrpSpPr/>
        <p:nvPr/>
      </p:nvGrpSpPr>
      <p:grpSpPr>
        <a:xfrm>
          <a:off x="0" y="0"/>
          <a:ext cx="0" cy="0"/>
          <a:chOff x="0" y="0"/>
          <a:chExt cx="0" cy="0"/>
        </a:xfrm>
      </p:grpSpPr>
      <p:sp>
        <p:nvSpPr>
          <p:cNvPr id="1048657" name="标题 1"/>
          <p:cNvSpPr>
            <a:spLocks noGrp="1"/>
          </p:cNvSpPr>
          <p:nvPr>
            <p:ph type="title"/>
          </p:nvPr>
        </p:nvSpPr>
        <p:spPr/>
        <p:txBody>
          <a:bodyPr/>
          <a:p>
            <a:r>
              <a:rPr lang="zh-CN" altLang="en-US" noProof="1" smtClean="0"/>
              <a:t>单击此处编辑母版标题样式</a:t>
            </a:r>
            <a:endParaRPr lang="zh-CN" altLang="en-US" noProof="1"/>
          </a:p>
        </p:txBody>
      </p:sp>
      <p:sp>
        <p:nvSpPr>
          <p:cNvPr id="1048658" name="内容占位符 2"/>
          <p:cNvSpPr>
            <a:spLocks noGrp="1"/>
          </p:cNvSpPr>
          <p:nvPr>
            <p:ph idx="1"/>
          </p:nvPr>
        </p:nvSpPr>
        <p:spPr/>
        <p:txBody>
          <a:bodyPr/>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1048578" name="日期占位符 1048577"/>
          <p:cNvSpPr/>
          <p:nvPr>
            <p:ph type="dt" sz="half" idx="2"/>
          </p:nvPr>
        </p:nvSpPr>
        <p:spPr>
          <a:xfrm>
            <a:off x="457200" y="6356350"/>
            <a:ext cx="2133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eaLnBrk="1" latinLnBrk="1" hangingPunct="1"/>
            <a:endParaRPr lang="zh-CN" altLang="en-US" sz="1200">
              <a:solidFill>
                <a:srgbClr val="898989"/>
              </a:solidFill>
            </a:endParaRPr>
          </a:p>
        </p:txBody>
      </p:sp>
      <p:sp>
        <p:nvSpPr>
          <p:cNvPr id="1048580" name="灯片编号占位符 1048579"/>
          <p:cNvSpPr/>
          <p:nvPr>
            <p:ph type="sldNum" sz="quarter" idx="4"/>
          </p:nvPr>
        </p:nvSpPr>
        <p:spPr>
          <a:xfrm>
            <a:off x="6553200" y="6356350"/>
            <a:ext cx="2133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algn="r" eaLnBrk="1" latinLnBrk="1" hangingPunct="1"/>
            <a:fld id="{566ABCEB-ACFC-4714-9973-3DA970169C29}" type="slidenum">
              <a:rPr lang="zh-CN" altLang="en-US" sz="1200">
                <a:solidFill>
                  <a:srgbClr val="898989"/>
                </a:solidFill>
              </a:rPr>
            </a:fld>
            <a:endParaRPr lang="zh-CN" altLang="en-US" sz="1200">
              <a:solidFill>
                <a:srgbClr val="898989"/>
              </a:solidFill>
            </a:endParaRPr>
          </a:p>
        </p:txBody>
      </p:sp>
      <p:sp>
        <p:nvSpPr>
          <p:cNvPr id="1048579" name="页脚占位符 1048578"/>
          <p:cNvSpPr/>
          <p:nvPr>
            <p:ph type="ftr" sz="quarter" idx="3"/>
          </p:nvPr>
        </p:nvSpPr>
        <p:spPr>
          <a:xfrm>
            <a:off x="3124200" y="6356350"/>
            <a:ext cx="2895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200">
              <a:solidFill>
                <a:srgbClr val="898989"/>
              </a:solidFill>
            </a:endParaRPr>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32" name=""/>
        <p:cNvGrpSpPr/>
        <p:nvPr/>
      </p:nvGrpSpPr>
      <p:grpSpPr>
        <a:xfrm>
          <a:off x="0" y="0"/>
          <a:ext cx="0" cy="0"/>
          <a:chOff x="0" y="0"/>
          <a:chExt cx="0" cy="0"/>
        </a:xfrm>
      </p:grpSpPr>
      <p:sp>
        <p:nvSpPr>
          <p:cNvPr id="1048750" name="标题 1"/>
          <p:cNvSpPr>
            <a:spLocks noGrp="1"/>
          </p:cNvSpPr>
          <p:nvPr>
            <p:ph type="title"/>
          </p:nvPr>
        </p:nvSpPr>
        <p:spPr>
          <a:xfrm>
            <a:off x="623888" y="1709738"/>
            <a:ext cx="7886700" cy="2852737"/>
          </a:xfrm>
        </p:spPr>
        <p:txBody>
          <a:bodyPr anchor="b"/>
          <a:lstStyle>
            <a:lvl1pPr>
              <a:defRPr sz="4500"/>
            </a:lvl1pPr>
          </a:lstStyle>
          <a:p>
            <a:r>
              <a:rPr lang="zh-CN" altLang="en-US" noProof="1" smtClean="0"/>
              <a:t>单击此处编辑母版标题样式</a:t>
            </a:r>
            <a:endParaRPr lang="zh-CN" altLang="en-US" noProof="1"/>
          </a:p>
        </p:txBody>
      </p:sp>
      <p:sp>
        <p:nvSpPr>
          <p:cNvPr id="1048751"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1048578" name="日期占位符 1048577"/>
          <p:cNvSpPr/>
          <p:nvPr>
            <p:ph type="dt" sz="half" idx="2"/>
          </p:nvPr>
        </p:nvSpPr>
        <p:spPr>
          <a:xfrm>
            <a:off x="457200" y="6356350"/>
            <a:ext cx="2133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eaLnBrk="1" latinLnBrk="1" hangingPunct="1"/>
            <a:endParaRPr lang="zh-CN" altLang="en-US" sz="1200">
              <a:solidFill>
                <a:srgbClr val="898989"/>
              </a:solidFill>
            </a:endParaRPr>
          </a:p>
        </p:txBody>
      </p:sp>
      <p:sp>
        <p:nvSpPr>
          <p:cNvPr id="1048580" name="灯片编号占位符 1048579"/>
          <p:cNvSpPr/>
          <p:nvPr>
            <p:ph type="sldNum" sz="quarter" idx="4"/>
          </p:nvPr>
        </p:nvSpPr>
        <p:spPr>
          <a:xfrm>
            <a:off x="6553200" y="6356350"/>
            <a:ext cx="2133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algn="r" eaLnBrk="1" latinLnBrk="1" hangingPunct="1"/>
            <a:fld id="{566ABCEB-ACFC-4714-9973-3DA970169C29}" type="slidenum">
              <a:rPr lang="zh-CN" altLang="en-US" sz="1200">
                <a:solidFill>
                  <a:srgbClr val="898989"/>
                </a:solidFill>
              </a:rPr>
            </a:fld>
            <a:endParaRPr lang="zh-CN" altLang="en-US" sz="1200">
              <a:solidFill>
                <a:srgbClr val="898989"/>
              </a:solidFill>
            </a:endParaRPr>
          </a:p>
        </p:txBody>
      </p:sp>
      <p:sp>
        <p:nvSpPr>
          <p:cNvPr id="1048579" name="页脚占位符 1048578"/>
          <p:cNvSpPr/>
          <p:nvPr>
            <p:ph type="ftr" sz="quarter" idx="3"/>
          </p:nvPr>
        </p:nvSpPr>
        <p:spPr>
          <a:xfrm>
            <a:off x="3124200" y="6356350"/>
            <a:ext cx="2895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200">
              <a:solidFill>
                <a:srgbClr val="898989"/>
              </a:solidFill>
            </a:endParaRPr>
          </a:p>
        </p:txBody>
      </p:sp>
    </p:spTree>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214" name=""/>
        <p:cNvGrpSpPr/>
        <p:nvPr/>
      </p:nvGrpSpPr>
      <p:grpSpPr>
        <a:xfrm>
          <a:off x="0" y="0"/>
          <a:ext cx="0" cy="0"/>
          <a:chOff x="0" y="0"/>
          <a:chExt cx="0" cy="0"/>
        </a:xfrm>
      </p:grpSpPr>
      <p:sp>
        <p:nvSpPr>
          <p:cNvPr id="1049267" name="标题 1"/>
          <p:cNvSpPr>
            <a:spLocks noGrp="1"/>
          </p:cNvSpPr>
          <p:nvPr>
            <p:ph type="title"/>
          </p:nvPr>
        </p:nvSpPr>
        <p:spPr/>
        <p:txBody>
          <a:bodyPr/>
          <a:p>
            <a:r>
              <a:rPr lang="zh-CN" altLang="en-US" noProof="1" smtClean="0"/>
              <a:t>单击此处编辑母版标题样式</a:t>
            </a:r>
            <a:endParaRPr lang="zh-CN" altLang="en-US" noProof="1"/>
          </a:p>
        </p:txBody>
      </p:sp>
      <p:sp>
        <p:nvSpPr>
          <p:cNvPr id="1049268" name="内容占位符 2"/>
          <p:cNvSpPr>
            <a:spLocks noGrp="1"/>
          </p:cNvSpPr>
          <p:nvPr>
            <p:ph sz="half" idx="1"/>
          </p:nvPr>
        </p:nvSpPr>
        <p:spPr>
          <a:xfrm>
            <a:off x="457200" y="1600200"/>
            <a:ext cx="4032504" cy="4525963"/>
          </a:xfrm>
        </p:spPr>
        <p:txBody>
          <a:bodyPr/>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1049269" name="内容占位符 3"/>
          <p:cNvSpPr>
            <a:spLocks noGrp="1"/>
          </p:cNvSpPr>
          <p:nvPr>
            <p:ph sz="half" idx="2"/>
          </p:nvPr>
        </p:nvSpPr>
        <p:spPr>
          <a:xfrm>
            <a:off x="4654296" y="1600200"/>
            <a:ext cx="4032504" cy="4525963"/>
          </a:xfrm>
        </p:spPr>
        <p:txBody>
          <a:bodyPr/>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1048578" name="日期占位符 1048577"/>
          <p:cNvSpPr/>
          <p:nvPr>
            <p:ph type="dt" sz="half" idx="12"/>
          </p:nvPr>
        </p:nvSpPr>
        <p:spPr>
          <a:xfrm>
            <a:off x="457200" y="6356350"/>
            <a:ext cx="2133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eaLnBrk="1" latinLnBrk="1" hangingPunct="1"/>
            <a:endParaRPr lang="zh-CN" altLang="en-US" sz="1200">
              <a:solidFill>
                <a:srgbClr val="898989"/>
              </a:solidFill>
            </a:endParaRPr>
          </a:p>
        </p:txBody>
      </p:sp>
      <p:sp>
        <p:nvSpPr>
          <p:cNvPr id="1048580" name="灯片编号占位符 1048579"/>
          <p:cNvSpPr/>
          <p:nvPr>
            <p:ph type="sldNum" sz="quarter" idx="4"/>
          </p:nvPr>
        </p:nvSpPr>
        <p:spPr>
          <a:xfrm>
            <a:off x="6553200" y="6356350"/>
            <a:ext cx="2133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algn="r" eaLnBrk="1" latinLnBrk="1" hangingPunct="1"/>
            <a:fld id="{566ABCEB-ACFC-4714-9973-3DA970169C29}" type="slidenum">
              <a:rPr lang="zh-CN" altLang="en-US" sz="1200">
                <a:solidFill>
                  <a:srgbClr val="898989"/>
                </a:solidFill>
              </a:rPr>
            </a:fld>
            <a:endParaRPr lang="zh-CN" altLang="en-US" sz="1200">
              <a:solidFill>
                <a:srgbClr val="898989"/>
              </a:solidFill>
            </a:endParaRPr>
          </a:p>
        </p:txBody>
      </p:sp>
      <p:sp>
        <p:nvSpPr>
          <p:cNvPr id="1048579" name="页脚占位符 1048578"/>
          <p:cNvSpPr/>
          <p:nvPr>
            <p:ph type="ftr" sz="quarter" idx="3"/>
          </p:nvPr>
        </p:nvSpPr>
        <p:spPr>
          <a:xfrm>
            <a:off x="3124200" y="6356350"/>
            <a:ext cx="2895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200">
              <a:solidFill>
                <a:srgbClr val="898989"/>
              </a:solidFill>
            </a:endParaRPr>
          </a:p>
        </p:txBody>
      </p:sp>
    </p:spTree>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215" name=""/>
        <p:cNvGrpSpPr/>
        <p:nvPr/>
      </p:nvGrpSpPr>
      <p:grpSpPr>
        <a:xfrm>
          <a:off x="0" y="0"/>
          <a:ext cx="0" cy="0"/>
          <a:chOff x="0" y="0"/>
          <a:chExt cx="0" cy="0"/>
        </a:xfrm>
      </p:grpSpPr>
      <p:sp>
        <p:nvSpPr>
          <p:cNvPr id="1049270" name="标题 1"/>
          <p:cNvSpPr>
            <a:spLocks noGrp="1"/>
          </p:cNvSpPr>
          <p:nvPr>
            <p:ph type="title"/>
          </p:nvPr>
        </p:nvSpPr>
        <p:spPr>
          <a:xfrm>
            <a:off x="629841" y="365125"/>
            <a:ext cx="7886700" cy="1325563"/>
          </a:xfrm>
        </p:spPr>
        <p:txBody>
          <a:bodyPr/>
          <a:p>
            <a:r>
              <a:rPr lang="zh-CN" altLang="en-US" noProof="1" smtClean="0"/>
              <a:t>单击此处编辑母版标题样式</a:t>
            </a:r>
            <a:endParaRPr lang="zh-CN" altLang="en-US" noProof="1"/>
          </a:p>
        </p:txBody>
      </p:sp>
      <p:sp>
        <p:nvSpPr>
          <p:cNvPr id="1049271" name="文本占位符 2"/>
          <p:cNvSpPr>
            <a:spLocks noGrp="1"/>
          </p:cNvSpPr>
          <p:nvPr>
            <p:ph type="body" idx="1"/>
          </p:nvPr>
        </p:nvSpPr>
        <p:spPr>
          <a:xfrm>
            <a:off x="890081" y="1778438"/>
            <a:ext cx="3655181"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endParaRPr lang="zh-CN" altLang="en-US" noProof="1" smtClean="0"/>
          </a:p>
        </p:txBody>
      </p:sp>
      <p:sp>
        <p:nvSpPr>
          <p:cNvPr id="1049272" name="内容占位符 3"/>
          <p:cNvSpPr>
            <a:spLocks noGrp="1"/>
          </p:cNvSpPr>
          <p:nvPr>
            <p:ph sz="half" idx="2"/>
          </p:nvPr>
        </p:nvSpPr>
        <p:spPr>
          <a:xfrm>
            <a:off x="890081" y="2665379"/>
            <a:ext cx="3655181" cy="3524284"/>
          </a:xfrm>
        </p:spPr>
        <p:txBody>
          <a:bodyPr/>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1049273" name="文本占位符 4"/>
          <p:cNvSpPr>
            <a:spLocks noGrp="1"/>
          </p:cNvSpPr>
          <p:nvPr>
            <p:ph type="body" sz="quarter" idx="3"/>
          </p:nvPr>
        </p:nvSpPr>
        <p:spPr>
          <a:xfrm>
            <a:off x="4692704" y="1778438"/>
            <a:ext cx="3673182"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endParaRPr lang="zh-CN" altLang="en-US" noProof="1" smtClean="0"/>
          </a:p>
        </p:txBody>
      </p:sp>
      <p:sp>
        <p:nvSpPr>
          <p:cNvPr id="1049274" name="内容占位符 5"/>
          <p:cNvSpPr>
            <a:spLocks noGrp="1"/>
          </p:cNvSpPr>
          <p:nvPr>
            <p:ph sz="quarter" idx="4"/>
          </p:nvPr>
        </p:nvSpPr>
        <p:spPr>
          <a:xfrm>
            <a:off x="4692704" y="2665379"/>
            <a:ext cx="3673182" cy="3524284"/>
          </a:xfrm>
        </p:spPr>
        <p:txBody>
          <a:bodyPr/>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1048578" name="日期占位符 1048577"/>
          <p:cNvSpPr/>
          <p:nvPr>
            <p:ph type="dt" sz="half" idx="12"/>
          </p:nvPr>
        </p:nvSpPr>
        <p:spPr>
          <a:xfrm>
            <a:off x="457200" y="6356350"/>
            <a:ext cx="2133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eaLnBrk="1" latinLnBrk="1" hangingPunct="1"/>
            <a:endParaRPr lang="zh-CN" altLang="en-US" sz="1200">
              <a:solidFill>
                <a:srgbClr val="898989"/>
              </a:solidFill>
            </a:endParaRPr>
          </a:p>
        </p:txBody>
      </p:sp>
      <p:sp>
        <p:nvSpPr>
          <p:cNvPr id="1048580" name="灯片编号占位符 1048579"/>
          <p:cNvSpPr/>
          <p:nvPr>
            <p:ph type="sldNum" sz="quarter" idx="14"/>
          </p:nvPr>
        </p:nvSpPr>
        <p:spPr>
          <a:xfrm>
            <a:off x="6553200" y="6356350"/>
            <a:ext cx="2133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algn="r" eaLnBrk="1" latinLnBrk="1" hangingPunct="1"/>
            <a:fld id="{566ABCEB-ACFC-4714-9973-3DA970169C29}" type="slidenum">
              <a:rPr lang="zh-CN" altLang="en-US" sz="1200">
                <a:solidFill>
                  <a:srgbClr val="898989"/>
                </a:solidFill>
              </a:rPr>
            </a:fld>
            <a:endParaRPr lang="zh-CN" altLang="en-US" sz="1200">
              <a:solidFill>
                <a:srgbClr val="898989"/>
              </a:solidFill>
            </a:endParaRPr>
          </a:p>
        </p:txBody>
      </p:sp>
      <p:sp>
        <p:nvSpPr>
          <p:cNvPr id="1048579" name="页脚占位符 1048578"/>
          <p:cNvSpPr/>
          <p:nvPr>
            <p:ph type="ftr" sz="quarter" idx="13"/>
          </p:nvPr>
        </p:nvSpPr>
        <p:spPr>
          <a:xfrm>
            <a:off x="3124200" y="6356350"/>
            <a:ext cx="2895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200">
              <a:solidFill>
                <a:srgbClr val="898989"/>
              </a:solidFill>
            </a:endParaRPr>
          </a:p>
        </p:txBody>
      </p:sp>
    </p:spTree>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62" name=""/>
        <p:cNvGrpSpPr/>
        <p:nvPr/>
      </p:nvGrpSpPr>
      <p:grpSpPr>
        <a:xfrm>
          <a:off x="0" y="0"/>
          <a:ext cx="0" cy="0"/>
          <a:chOff x="0" y="0"/>
          <a:chExt cx="0" cy="0"/>
        </a:xfrm>
      </p:grpSpPr>
      <p:sp>
        <p:nvSpPr>
          <p:cNvPr id="1048804" name="标题 1"/>
          <p:cNvSpPr>
            <a:spLocks noGrp="1"/>
          </p:cNvSpPr>
          <p:nvPr>
            <p:ph type="title"/>
          </p:nvPr>
        </p:nvSpPr>
        <p:spPr/>
        <p:txBody>
          <a:bodyPr/>
          <a:p>
            <a:r>
              <a:rPr lang="zh-CN" altLang="en-US" noProof="1" smtClean="0"/>
              <a:t>单击此处编辑母版标题样式</a:t>
            </a:r>
            <a:endParaRPr lang="zh-CN" altLang="en-US" noProof="1"/>
          </a:p>
        </p:txBody>
      </p:sp>
      <p:sp>
        <p:nvSpPr>
          <p:cNvPr id="1048578" name="日期占位符 1048577"/>
          <p:cNvSpPr/>
          <p:nvPr>
            <p:ph type="dt" sz="half" idx="2"/>
          </p:nvPr>
        </p:nvSpPr>
        <p:spPr>
          <a:xfrm>
            <a:off x="457200" y="6356350"/>
            <a:ext cx="2133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eaLnBrk="1" latinLnBrk="1" hangingPunct="1"/>
            <a:endParaRPr lang="zh-CN" altLang="en-US" sz="1200">
              <a:solidFill>
                <a:srgbClr val="898989"/>
              </a:solidFill>
            </a:endParaRPr>
          </a:p>
        </p:txBody>
      </p:sp>
      <p:sp>
        <p:nvSpPr>
          <p:cNvPr id="1048580" name="灯片编号占位符 1048579"/>
          <p:cNvSpPr/>
          <p:nvPr>
            <p:ph type="sldNum" sz="quarter" idx="4"/>
          </p:nvPr>
        </p:nvSpPr>
        <p:spPr>
          <a:xfrm>
            <a:off x="6553200" y="6356350"/>
            <a:ext cx="2133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algn="r" eaLnBrk="1" latinLnBrk="1" hangingPunct="1"/>
            <a:fld id="{566ABCEB-ACFC-4714-9973-3DA970169C29}" type="slidenum">
              <a:rPr lang="zh-CN" altLang="en-US" sz="1200">
                <a:solidFill>
                  <a:srgbClr val="898989"/>
                </a:solidFill>
              </a:rPr>
            </a:fld>
            <a:endParaRPr lang="zh-CN" altLang="en-US" sz="1200">
              <a:solidFill>
                <a:srgbClr val="898989"/>
              </a:solidFill>
            </a:endParaRPr>
          </a:p>
        </p:txBody>
      </p:sp>
      <p:sp>
        <p:nvSpPr>
          <p:cNvPr id="1048579" name="页脚占位符 1048578"/>
          <p:cNvSpPr/>
          <p:nvPr>
            <p:ph type="ftr" sz="quarter" idx="3"/>
          </p:nvPr>
        </p:nvSpPr>
        <p:spPr>
          <a:xfrm>
            <a:off x="3124200" y="6356350"/>
            <a:ext cx="2895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200">
              <a:solidFill>
                <a:srgbClr val="898989"/>
              </a:solidFill>
            </a:endParaRPr>
          </a:p>
        </p:txBody>
      </p:sp>
    </p:spTree>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24" name=""/>
        <p:cNvGrpSpPr/>
        <p:nvPr/>
      </p:nvGrpSpPr>
      <p:grpSpPr>
        <a:xfrm>
          <a:off x="0" y="0"/>
          <a:ext cx="0" cy="0"/>
          <a:chOff x="0" y="0"/>
          <a:chExt cx="0" cy="0"/>
        </a:xfrm>
      </p:grpSpPr>
      <p:sp>
        <p:nvSpPr>
          <p:cNvPr id="1048578" name="日期占位符 1048577"/>
          <p:cNvSpPr/>
          <p:nvPr>
            <p:ph type="dt" sz="half" idx="2"/>
          </p:nvPr>
        </p:nvSpPr>
        <p:spPr>
          <a:xfrm>
            <a:off x="457200" y="6356350"/>
            <a:ext cx="2133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eaLnBrk="1" latinLnBrk="1" hangingPunct="1"/>
            <a:endParaRPr lang="zh-CN" altLang="en-US" sz="1200">
              <a:solidFill>
                <a:srgbClr val="898989"/>
              </a:solidFill>
            </a:endParaRPr>
          </a:p>
        </p:txBody>
      </p:sp>
      <p:sp>
        <p:nvSpPr>
          <p:cNvPr id="1048580" name="灯片编号占位符 1048579"/>
          <p:cNvSpPr/>
          <p:nvPr>
            <p:ph type="sldNum" sz="quarter" idx="4"/>
          </p:nvPr>
        </p:nvSpPr>
        <p:spPr>
          <a:xfrm>
            <a:off x="6553200" y="6356350"/>
            <a:ext cx="2133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algn="r" eaLnBrk="1" latinLnBrk="1" hangingPunct="1"/>
            <a:fld id="{566ABCEB-ACFC-4714-9973-3DA970169C29}" type="slidenum">
              <a:rPr lang="zh-CN" altLang="en-US" sz="1200">
                <a:solidFill>
                  <a:srgbClr val="898989"/>
                </a:solidFill>
              </a:rPr>
            </a:fld>
            <a:endParaRPr lang="zh-CN" altLang="en-US" sz="1200">
              <a:solidFill>
                <a:srgbClr val="898989"/>
              </a:solidFill>
            </a:endParaRPr>
          </a:p>
        </p:txBody>
      </p:sp>
      <p:sp>
        <p:nvSpPr>
          <p:cNvPr id="1048579" name="页脚占位符 1048578"/>
          <p:cNvSpPr/>
          <p:nvPr>
            <p:ph type="ftr" sz="quarter" idx="3"/>
          </p:nvPr>
        </p:nvSpPr>
        <p:spPr>
          <a:xfrm>
            <a:off x="3124200" y="6356350"/>
            <a:ext cx="2895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200">
              <a:solidFill>
                <a:srgbClr val="898989"/>
              </a:solidFill>
            </a:endParaRPr>
          </a:p>
        </p:txBody>
      </p:sp>
    </p:spTree>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216" name=""/>
        <p:cNvGrpSpPr/>
        <p:nvPr/>
      </p:nvGrpSpPr>
      <p:grpSpPr>
        <a:xfrm>
          <a:off x="0" y="0"/>
          <a:ext cx="0" cy="0"/>
          <a:chOff x="0" y="0"/>
          <a:chExt cx="0" cy="0"/>
        </a:xfrm>
      </p:grpSpPr>
      <p:sp>
        <p:nvSpPr>
          <p:cNvPr id="1049275" name="标题 1"/>
          <p:cNvSpPr>
            <a:spLocks noGrp="1"/>
          </p:cNvSpPr>
          <p:nvPr>
            <p:ph type="title"/>
          </p:nvPr>
        </p:nvSpPr>
        <p:spPr>
          <a:xfrm>
            <a:off x="629841" y="457200"/>
            <a:ext cx="2949178" cy="1600200"/>
          </a:xfrm>
        </p:spPr>
        <p:txBody>
          <a:bodyPr anchor="b"/>
          <a:lstStyle>
            <a:lvl1pPr>
              <a:defRPr sz="2400"/>
            </a:lvl1pPr>
          </a:lstStyle>
          <a:p>
            <a:r>
              <a:rPr lang="zh-CN" altLang="en-US" noProof="1" smtClean="0"/>
              <a:t>单击此处编辑母版标题样式</a:t>
            </a:r>
            <a:endParaRPr lang="zh-CN" altLang="en-US" noProof="1"/>
          </a:p>
        </p:txBody>
      </p:sp>
      <p:sp>
        <p:nvSpPr>
          <p:cNvPr id="1049276"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1049277"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endParaRPr lang="zh-CN" altLang="en-US" noProof="1" smtClean="0"/>
          </a:p>
        </p:txBody>
      </p:sp>
      <p:sp>
        <p:nvSpPr>
          <p:cNvPr id="1048578" name="日期占位符 1048577"/>
          <p:cNvSpPr/>
          <p:nvPr>
            <p:ph type="dt" sz="half" idx="12"/>
          </p:nvPr>
        </p:nvSpPr>
        <p:spPr>
          <a:xfrm>
            <a:off x="457200" y="6356350"/>
            <a:ext cx="2133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eaLnBrk="1" latinLnBrk="1" hangingPunct="1"/>
            <a:endParaRPr lang="zh-CN" altLang="en-US" sz="1200">
              <a:solidFill>
                <a:srgbClr val="898989"/>
              </a:solidFill>
            </a:endParaRPr>
          </a:p>
        </p:txBody>
      </p:sp>
      <p:sp>
        <p:nvSpPr>
          <p:cNvPr id="1048580" name="灯片编号占位符 1048579"/>
          <p:cNvSpPr/>
          <p:nvPr>
            <p:ph type="sldNum" sz="quarter" idx="4"/>
          </p:nvPr>
        </p:nvSpPr>
        <p:spPr>
          <a:xfrm>
            <a:off x="6553200" y="6356350"/>
            <a:ext cx="2133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algn="r" eaLnBrk="1" latinLnBrk="1" hangingPunct="1"/>
            <a:fld id="{566ABCEB-ACFC-4714-9973-3DA970169C29}" type="slidenum">
              <a:rPr lang="zh-CN" altLang="en-US" sz="1200">
                <a:solidFill>
                  <a:srgbClr val="898989"/>
                </a:solidFill>
              </a:rPr>
            </a:fld>
            <a:endParaRPr lang="zh-CN" altLang="en-US" sz="1200">
              <a:solidFill>
                <a:srgbClr val="898989"/>
              </a:solidFill>
            </a:endParaRPr>
          </a:p>
        </p:txBody>
      </p:sp>
      <p:sp>
        <p:nvSpPr>
          <p:cNvPr id="1048579" name="页脚占位符 1048578"/>
          <p:cNvSpPr/>
          <p:nvPr>
            <p:ph type="ftr" sz="quarter" idx="3"/>
          </p:nvPr>
        </p:nvSpPr>
        <p:spPr>
          <a:xfrm>
            <a:off x="3124200" y="6356350"/>
            <a:ext cx="2895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200">
              <a:solidFill>
                <a:srgbClr val="898989"/>
              </a:solidFill>
            </a:endParaRPr>
          </a:p>
        </p:txBody>
      </p:sp>
    </p:spTree>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217" name=""/>
        <p:cNvGrpSpPr/>
        <p:nvPr/>
      </p:nvGrpSpPr>
      <p:grpSpPr>
        <a:xfrm>
          <a:off x="0" y="0"/>
          <a:ext cx="0" cy="0"/>
          <a:chOff x="0" y="0"/>
          <a:chExt cx="0" cy="0"/>
        </a:xfrm>
      </p:grpSpPr>
      <p:sp>
        <p:nvSpPr>
          <p:cNvPr id="1049278" name="标题 1"/>
          <p:cNvSpPr>
            <a:spLocks noGrp="1"/>
          </p:cNvSpPr>
          <p:nvPr>
            <p:ph type="title"/>
          </p:nvPr>
        </p:nvSpPr>
        <p:spPr>
          <a:xfrm>
            <a:off x="629841" y="457200"/>
            <a:ext cx="3124012" cy="1600200"/>
          </a:xfrm>
        </p:spPr>
        <p:txBody>
          <a:bodyPr anchor="b"/>
          <a:lstStyle>
            <a:lvl1pPr>
              <a:defRPr sz="2400"/>
            </a:lvl1pPr>
          </a:lstStyle>
          <a:p>
            <a:r>
              <a:rPr lang="zh-CN" altLang="en-US" noProof="1" smtClean="0"/>
              <a:t>单击此处编辑母版标题样式</a:t>
            </a:r>
            <a:endParaRPr lang="zh-CN" altLang="en-US" noProof="1"/>
          </a:p>
        </p:txBody>
      </p:sp>
      <p:sp>
        <p:nvSpPr>
          <p:cNvPr id="1049279" name="图片占位符 2"/>
          <p:cNvSpPr>
            <a:spLocks noGrp="1"/>
          </p:cNvSpPr>
          <p:nvPr>
            <p:ph type="pic" idx="1"/>
          </p:nvPr>
        </p:nvSpPr>
        <p:spPr>
          <a:xfrm>
            <a:off x="3887391" y="457201"/>
            <a:ext cx="4629150" cy="5403850"/>
          </a:xfrm>
        </p:spPr>
        <p:txBody>
          <a:bodyPr vert="horz" wrap="square" lIns="91440" tIns="45720" rIns="91440" bIns="45720" numCol="1" anchor="t" anchorCtr="0" compatLnSpc="1"/>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457200" rtl="0" eaLnBrk="0" fontAlgn="base" latinLnBrk="0" hangingPunct="0">
              <a:lnSpc>
                <a:spcPct val="100000"/>
              </a:lnSpc>
              <a:spcBef>
                <a:spcPct val="20000"/>
              </a:spcBef>
              <a:spcAft>
                <a:spcPct val="0"/>
              </a:spcAft>
              <a:buClrTx/>
              <a:buSzTx/>
              <a:buFont typeface="Arial" panose="020B0604020202020204" pitchFamily="34" charset="0"/>
              <a:buNone/>
            </a:pPr>
            <a:endParaRPr kumimoji="0" lang="zh-CN" altLang="en-US" sz="2400" b="0" i="0" u="none" strike="noStrike" kern="1200" cap="none" spc="0" normalizeH="0" baseline="0" noProof="1">
              <a:ln>
                <a:noFill/>
              </a:ln>
              <a:solidFill>
                <a:schemeClr val="tx1"/>
              </a:solidFill>
              <a:effectLst/>
              <a:uLnTx/>
              <a:uFillTx/>
              <a:latin typeface="+mn-lt"/>
              <a:ea typeface="+mn-ea"/>
              <a:cs typeface="+mn-cs"/>
              <a:sym typeface="Calibri" panose="020F0502020204030204" pitchFamily="34" charset="0"/>
            </a:endParaRPr>
          </a:p>
        </p:txBody>
      </p:sp>
      <p:sp>
        <p:nvSpPr>
          <p:cNvPr id="1049280"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noProof="1" smtClean="0"/>
              <a:t>单击此处编辑母版文本样式</a:t>
            </a:r>
            <a:endParaRPr lang="zh-CN" altLang="en-US" noProof="1" smtClean="0"/>
          </a:p>
        </p:txBody>
      </p:sp>
      <p:sp>
        <p:nvSpPr>
          <p:cNvPr id="1048578" name="日期占位符 1048577"/>
          <p:cNvSpPr/>
          <p:nvPr>
            <p:ph type="dt" sz="half" idx="12"/>
          </p:nvPr>
        </p:nvSpPr>
        <p:spPr>
          <a:xfrm>
            <a:off x="457200" y="6356350"/>
            <a:ext cx="2133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eaLnBrk="1" latinLnBrk="1" hangingPunct="1"/>
            <a:endParaRPr lang="zh-CN" altLang="en-US" sz="1200">
              <a:solidFill>
                <a:srgbClr val="898989"/>
              </a:solidFill>
            </a:endParaRPr>
          </a:p>
        </p:txBody>
      </p:sp>
      <p:sp>
        <p:nvSpPr>
          <p:cNvPr id="1048580" name="灯片编号占位符 1048579"/>
          <p:cNvSpPr/>
          <p:nvPr>
            <p:ph type="sldNum" sz="quarter" idx="4"/>
          </p:nvPr>
        </p:nvSpPr>
        <p:spPr>
          <a:xfrm>
            <a:off x="6553200" y="6356350"/>
            <a:ext cx="2133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algn="r" eaLnBrk="1" latinLnBrk="1" hangingPunct="1"/>
            <a:fld id="{566ABCEB-ACFC-4714-9973-3DA970169C29}" type="slidenum">
              <a:rPr lang="zh-CN" altLang="en-US" sz="1200">
                <a:solidFill>
                  <a:srgbClr val="898989"/>
                </a:solidFill>
              </a:rPr>
            </a:fld>
            <a:endParaRPr lang="zh-CN" altLang="en-US" sz="1200">
              <a:solidFill>
                <a:srgbClr val="898989"/>
              </a:solidFill>
            </a:endParaRPr>
          </a:p>
        </p:txBody>
      </p:sp>
      <p:sp>
        <p:nvSpPr>
          <p:cNvPr id="1048579" name="页脚占位符 1048578"/>
          <p:cNvSpPr/>
          <p:nvPr>
            <p:ph type="ftr" sz="quarter" idx="3"/>
          </p:nvPr>
        </p:nvSpPr>
        <p:spPr>
          <a:xfrm>
            <a:off x="3124200" y="6356350"/>
            <a:ext cx="2895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200">
              <a:solidFill>
                <a:srgbClr val="898989"/>
              </a:solidFill>
            </a:endParaRPr>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white">
      <p:bgPr>
        <a:blipFill rotWithShape="0">
          <a:blip r:embed="rId12">
            <a:alphaModFix amt="100000"/>
          </a:blip>
          <a:srcRect/>
          <a:stretch>
            <a:fillRect/>
          </a:stretch>
        </a:blipFill>
        <a:effectLst/>
      </p:bgPr>
    </p:bg>
    <p:spTree>
      <p:nvGrpSpPr>
        <p:cNvPr id="22" name=""/>
        <p:cNvGrpSpPr/>
        <p:nvPr/>
      </p:nvGrpSpPr>
      <p:grpSpPr>
        <a:xfrm rot="0">
          <a:off x="0" y="0"/>
          <a:ext cx="0" cy="0"/>
          <a:chOff x="0" y="0"/>
          <a:chExt cx="0" cy="0"/>
        </a:xfrm>
      </p:grpSpPr>
      <p:sp>
        <p:nvSpPr>
          <p:cNvPr id="1048576" name="标题 1048575"/>
          <p:cNvSpPr/>
          <p:nvPr>
            <p:ph type="title" idx="4294967295"/>
          </p:nvPr>
        </p:nvSpPr>
        <p:spPr>
          <a:xfrm>
            <a:off x="457200" y="274637"/>
            <a:ext cx="8229600" cy="1143000"/>
          </a:xfrm>
          <a:prstGeom prst="rect">
            <a:avLst/>
          </a:prstGeom>
          <a:noFill/>
          <a:ln>
            <a:noFill/>
          </a:ln>
        </p:spPr>
        <p:txBody>
          <a:bodyPr vert="horz" lIns="91440" tIns="45720" rIns="91440" bIns="45720" anchor="ctr"/>
          <a:p>
            <a:pPr lvl="0"/>
            <a:r>
              <a:rPr lang="zh-CN" altLang="en-US"/>
              <a:t>单击此处编辑母版标题样式</a:t>
            </a:r>
            <a:endParaRPr lang="zh-CN" altLang="en-US"/>
          </a:p>
        </p:txBody>
      </p:sp>
      <p:sp>
        <p:nvSpPr>
          <p:cNvPr id="1048577" name="文本占位符 1048576"/>
          <p:cNvSpPr/>
          <p:nvPr>
            <p:ph type="body" idx="9"/>
          </p:nvPr>
        </p:nvSpPr>
        <p:spPr>
          <a:xfrm>
            <a:off x="457200" y="1600200"/>
            <a:ext cx="8229600" cy="4525962"/>
          </a:xfrm>
          <a:prstGeom prst="rect">
            <a:avLst/>
          </a:prstGeom>
          <a:noFill/>
          <a:ln>
            <a:noFill/>
          </a:ln>
        </p:spPr>
        <p:txBody>
          <a:bodyPr vert="horz" lIns="91440" tIns="45720" rIns="91440" bIns="45720" anchor="t"/>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1048578" name="日期占位符 1048577"/>
          <p:cNvSpPr/>
          <p:nvPr>
            <p:ph type="dt" sz="half" idx="2"/>
          </p:nvPr>
        </p:nvSpPr>
        <p:spPr>
          <a:xfrm>
            <a:off x="457200" y="6356350"/>
            <a:ext cx="2133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eaLnBrk="1" latinLnBrk="1" hangingPunct="1"/>
            <a:endParaRPr lang="zh-CN" altLang="en-US" sz="1200">
              <a:solidFill>
                <a:srgbClr val="898989"/>
              </a:solidFill>
            </a:endParaRPr>
          </a:p>
        </p:txBody>
      </p:sp>
      <p:sp>
        <p:nvSpPr>
          <p:cNvPr id="1048579" name="页脚占位符 1048578"/>
          <p:cNvSpPr/>
          <p:nvPr>
            <p:ph type="ftr" sz="quarter" idx="3"/>
          </p:nvPr>
        </p:nvSpPr>
        <p:spPr>
          <a:xfrm>
            <a:off x="3124200" y="6356350"/>
            <a:ext cx="2895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200">
              <a:solidFill>
                <a:srgbClr val="898989"/>
              </a:solidFill>
            </a:endParaRPr>
          </a:p>
        </p:txBody>
      </p:sp>
      <p:sp>
        <p:nvSpPr>
          <p:cNvPr id="1048580" name="灯片编号占位符 1048579"/>
          <p:cNvSpPr/>
          <p:nvPr>
            <p:ph type="sldNum" sz="quarter" idx="4"/>
          </p:nvPr>
        </p:nvSpPr>
        <p:spPr>
          <a:xfrm>
            <a:off x="6553200" y="6356350"/>
            <a:ext cx="2133600" cy="36512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1pPr>
            <a:lvl2pPr marL="4572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2pPr>
            <a:lvl3pPr marL="9144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3pPr>
            <a:lvl4pPr marL="13716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4pPr>
            <a:lvl5pPr marL="1828800" indent="0" algn="l" rtl="0" eaLnBrk="1" fontAlgn="base" latinLnBrk="1" hangingPunct="1">
              <a:lnSpc>
                <a:spcPct val="100000"/>
              </a:lnSpc>
              <a:spcBef>
                <a:spcPct val="0"/>
              </a:spcBef>
              <a:spcAft>
                <a:spcPct val="0"/>
              </a:spcAft>
              <a:buFont typeface="Arial" panose="020B0604020202020204" pitchFamily="34" charset="0"/>
              <a:buNone/>
              <a:defRPr sz="1800" b="0" i="0" u="none" baseline="0">
                <a:solidFill>
                  <a:schemeClr val="dk1"/>
                </a:solidFill>
                <a:latin typeface="Calibri" panose="020F0502020204030204" pitchFamily="34" charset="0"/>
                <a:ea typeface="宋体" panose="02010600030101010101" pitchFamily="2" charset="-122"/>
                <a:sym typeface="Arial" panose="020B0604020202020204" pitchFamily="34" charset="0"/>
              </a:defRPr>
            </a:lvl5pPr>
          </a:lstStyle>
          <a:p>
            <a:pPr lvl="0" algn="r" eaLnBrk="1" latinLnBrk="1" hangingPunct="1"/>
            <a:fld id="{566ABCEB-ACFC-4714-9973-3DA970169C29}" type="slidenum">
              <a:rPr lang="zh-CN" altLang="en-US" sz="1200">
                <a:solidFill>
                  <a:srgbClr val="898989"/>
                </a:solidFill>
              </a:rPr>
            </a:fld>
            <a:endParaRPr lang="zh-CN" altLang="en-US" sz="1200">
              <a:solidFill>
                <a:srgbClr val="898989"/>
              </a:solidFil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ftr="0" dt="0"/>
  <p:txStyles>
    <p:titleStyle>
      <a:lvl1pPr marL="457200" indent="-457200" algn="ctr" rtl="0" eaLnBrk="0" fontAlgn="base" hangingPunct="0">
        <a:spcBef>
          <a:spcPct val="0"/>
        </a:spcBef>
        <a:spcAft>
          <a:spcPct val="0"/>
        </a:spcAft>
        <a:defRPr sz="4400" kern="1200">
          <a:solidFill>
            <a:schemeClr val="tx1"/>
          </a:solidFill>
          <a:latin typeface="+mj-lt"/>
          <a:ea typeface="+mj-ea"/>
          <a:cs typeface="+mj-cs"/>
          <a:sym typeface="Calibri" panose="020F0502020204030204" pitchFamily="34" charset="0"/>
        </a:defRPr>
      </a:lvl1pPr>
      <a:lvl2pPr marL="457200" indent="-4572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457200" indent="-4572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457200" indent="-4572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457200" indent="-4572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914400" indent="-4572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1371600" indent="-4572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1828800" indent="-4572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2286000" indent="-4572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sym typeface="Calibri" panose="020F0502020204030204" pitchFamily="34" charset="0"/>
        </a:defRPr>
      </a:lvl1pPr>
      <a:lvl2pPr marL="742950" lvl="1"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2pPr>
      <a:lvl3pPr marL="1143000" lvl="2"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3pPr>
      <a:lvl4pPr marL="1600200" lvl="3"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lvl="4"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vl6pPr marL="2514600" lvl="5" indent="-228600" algn="l" defTabSz="4572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sym typeface="Calibri" panose="020F0502020204030204" pitchFamily="34" charset="0"/>
        </a:defRPr>
      </a:lvl6pPr>
      <a:lvl7pPr marL="2971800" lvl="6" indent="-228600" algn="l" defTabSz="4572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sym typeface="Calibri" panose="020F0502020204030204" pitchFamily="34" charset="0"/>
        </a:defRPr>
      </a:lvl7pPr>
      <a:lvl8pPr marL="3429000" lvl="7" indent="-228600" algn="l" defTabSz="4572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sym typeface="Calibri" panose="020F0502020204030204" pitchFamily="34" charset="0"/>
        </a:defRPr>
      </a:lvl8pPr>
      <a:lvl9pPr marL="3886200" lvl="8" indent="-228600" algn="l" defTabSz="4572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sym typeface="Calibri" panose="020F0502020204030204" pitchFamily="34" charset="0"/>
        </a:defRPr>
      </a:lvl9pPr>
    </p:bodyStyle>
    <p:otherStyle>
      <a:lvl1pPr marL="0" lvl="0" indent="0" algn="l" defTabSz="4572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4572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4572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4572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4572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4572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4572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4572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4572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1.png"/></Relationships>
</file>

<file path=ppt/slides/_rels/slide11.xml.rels><?xml version="1.0" encoding="UTF-8" standalone="yes"?>
<Relationships xmlns="http://schemas.openxmlformats.org/package/2006/relationships"><Relationship Id="rId9" Type="http://schemas.openxmlformats.org/officeDocument/2006/relationships/image" Target="../media/image60.png"/><Relationship Id="rId8" Type="http://schemas.openxmlformats.org/officeDocument/2006/relationships/image" Target="../media/image59.png"/><Relationship Id="rId7" Type="http://schemas.openxmlformats.org/officeDocument/2006/relationships/image" Target="../media/image58.png"/><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 Id="rId3" Type="http://schemas.openxmlformats.org/officeDocument/2006/relationships/image" Target="../media/image54.png"/><Relationship Id="rId2" Type="http://schemas.openxmlformats.org/officeDocument/2006/relationships/image" Target="../media/image53.png"/><Relationship Id="rId12" Type="http://schemas.openxmlformats.org/officeDocument/2006/relationships/notesSlide" Target="../notesSlides/notesSlide2.xml"/><Relationship Id="rId11" Type="http://schemas.openxmlformats.org/officeDocument/2006/relationships/slideLayout" Target="../slideLayouts/slideLayout6.xml"/><Relationship Id="rId10" Type="http://schemas.openxmlformats.org/officeDocument/2006/relationships/image" Target="../media/image61.png"/><Relationship Id="rId1" Type="http://schemas.openxmlformats.org/officeDocument/2006/relationships/image" Target="../media/image52.png"/></Relationships>
</file>

<file path=ppt/slides/_rels/slide12.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6.xml"/><Relationship Id="rId5" Type="http://schemas.openxmlformats.org/officeDocument/2006/relationships/image" Target="../media/image66.png"/><Relationship Id="rId4" Type="http://schemas.openxmlformats.org/officeDocument/2006/relationships/image" Target="../media/image65.png"/><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image" Target="../media/image62.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67.png"/></Relationships>
</file>

<file path=ppt/slides/_rels/slide14.xml.rels><?xml version="1.0" encoding="UTF-8" standalone="yes"?>
<Relationships xmlns="http://schemas.openxmlformats.org/package/2006/relationships"><Relationship Id="rId7" Type="http://schemas.openxmlformats.org/officeDocument/2006/relationships/slideLayout" Target="../slideLayouts/slideLayout6.xml"/><Relationship Id="rId6" Type="http://schemas.openxmlformats.org/officeDocument/2006/relationships/image" Target="../media/image67.png"/><Relationship Id="rId5" Type="http://schemas.openxmlformats.org/officeDocument/2006/relationships/image" Target="../media/image72.png"/><Relationship Id="rId4" Type="http://schemas.openxmlformats.org/officeDocument/2006/relationships/image" Target="../media/image71.png"/><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image" Target="../media/image68.png"/></Relationships>
</file>

<file path=ppt/slides/_rels/slide15.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image" Target="../media/image75.png"/><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image" Target="../media/image74.png"/><Relationship Id="rId3" Type="http://schemas.openxmlformats.org/officeDocument/2006/relationships/tags" Target="../tags/tag2.xml"/><Relationship Id="rId27" Type="http://schemas.openxmlformats.org/officeDocument/2006/relationships/slideLayout" Target="../slideLayouts/slideLayout7.xml"/><Relationship Id="rId26" Type="http://schemas.openxmlformats.org/officeDocument/2006/relationships/image" Target="../media/image80.png"/><Relationship Id="rId25" Type="http://schemas.openxmlformats.org/officeDocument/2006/relationships/tags" Target="../tags/tag18.xml"/><Relationship Id="rId24" Type="http://schemas.openxmlformats.org/officeDocument/2006/relationships/image" Target="../media/image79.png"/><Relationship Id="rId23" Type="http://schemas.openxmlformats.org/officeDocument/2006/relationships/tags" Target="../tags/tag17.xml"/><Relationship Id="rId22" Type="http://schemas.openxmlformats.org/officeDocument/2006/relationships/tags" Target="../tags/tag16.xml"/><Relationship Id="rId21" Type="http://schemas.openxmlformats.org/officeDocument/2006/relationships/tags" Target="../tags/tag15.xml"/><Relationship Id="rId20" Type="http://schemas.openxmlformats.org/officeDocument/2006/relationships/image" Target="../media/image78.png"/><Relationship Id="rId2" Type="http://schemas.openxmlformats.org/officeDocument/2006/relationships/tags" Target="../tags/tag1.xml"/><Relationship Id="rId19" Type="http://schemas.openxmlformats.org/officeDocument/2006/relationships/tags" Target="../tags/tag14.xml"/><Relationship Id="rId18" Type="http://schemas.openxmlformats.org/officeDocument/2006/relationships/tags" Target="../tags/tag13.xml"/><Relationship Id="rId17" Type="http://schemas.openxmlformats.org/officeDocument/2006/relationships/tags" Target="../tags/tag12.xml"/><Relationship Id="rId16" Type="http://schemas.openxmlformats.org/officeDocument/2006/relationships/image" Target="../media/image77.png"/><Relationship Id="rId15" Type="http://schemas.openxmlformats.org/officeDocument/2006/relationships/tags" Target="../tags/tag11.xml"/><Relationship Id="rId14" Type="http://schemas.openxmlformats.org/officeDocument/2006/relationships/tags" Target="../tags/tag10.xml"/><Relationship Id="rId13" Type="http://schemas.openxmlformats.org/officeDocument/2006/relationships/tags" Target="../tags/tag9.xml"/><Relationship Id="rId12" Type="http://schemas.openxmlformats.org/officeDocument/2006/relationships/image" Target="../media/image76.png"/><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image" Target="../media/image73.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hyperlink" Target="mailto:2670710864@qq.com" TargetMode="Externa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1.jpeg"/></Relationships>
</file>

<file path=ppt/slides/_rels/slide2.xml.rels><?xml version="1.0" encoding="UTF-8" standalone="yes"?>
<Relationships xmlns="http://schemas.openxmlformats.org/package/2006/relationships"><Relationship Id="rId9" Type="http://schemas.openxmlformats.org/officeDocument/2006/relationships/image" Target="../media/image11.png"/><Relationship Id="rId8" Type="http://schemas.openxmlformats.org/officeDocument/2006/relationships/image" Target="../media/image10.png"/><Relationship Id="rId7" Type="http://schemas.openxmlformats.org/officeDocument/2006/relationships/image" Target="../media/image9.png"/><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4.png"/><Relationship Id="rId15" Type="http://schemas.openxmlformats.org/officeDocument/2006/relationships/slideLayout" Target="../slideLayouts/slideLayout7.xml"/><Relationship Id="rId14" Type="http://schemas.openxmlformats.org/officeDocument/2006/relationships/image" Target="../media/image16.png"/><Relationship Id="rId13" Type="http://schemas.openxmlformats.org/officeDocument/2006/relationships/image" Target="../media/image15.png"/><Relationship Id="rId12" Type="http://schemas.openxmlformats.org/officeDocument/2006/relationships/image" Target="../media/image14.png"/><Relationship Id="rId11" Type="http://schemas.openxmlformats.org/officeDocument/2006/relationships/image" Target="../media/image13.png"/><Relationship Id="rId10" Type="http://schemas.openxmlformats.org/officeDocument/2006/relationships/image" Target="../media/image12.png"/><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9" Type="http://schemas.openxmlformats.org/officeDocument/2006/relationships/image" Target="../media/image25.png"/><Relationship Id="rId8" Type="http://schemas.openxmlformats.org/officeDocument/2006/relationships/image" Target="../media/image24.png"/><Relationship Id="rId7" Type="http://schemas.openxmlformats.org/officeDocument/2006/relationships/image" Target="../media/image23.png"/><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 Id="rId3" Type="http://schemas.openxmlformats.org/officeDocument/2006/relationships/image" Target="../media/image19.png"/><Relationship Id="rId28" Type="http://schemas.openxmlformats.org/officeDocument/2006/relationships/slideLayout" Target="../slideLayouts/slideLayout7.xml"/><Relationship Id="rId27" Type="http://schemas.openxmlformats.org/officeDocument/2006/relationships/image" Target="../media/image43.png"/><Relationship Id="rId26" Type="http://schemas.openxmlformats.org/officeDocument/2006/relationships/image" Target="../media/image42.png"/><Relationship Id="rId25" Type="http://schemas.openxmlformats.org/officeDocument/2006/relationships/image" Target="../media/image41.png"/><Relationship Id="rId24" Type="http://schemas.openxmlformats.org/officeDocument/2006/relationships/image" Target="../media/image40.png"/><Relationship Id="rId23" Type="http://schemas.openxmlformats.org/officeDocument/2006/relationships/image" Target="../media/image39.png"/><Relationship Id="rId22" Type="http://schemas.openxmlformats.org/officeDocument/2006/relationships/image" Target="../media/image38.png"/><Relationship Id="rId21" Type="http://schemas.openxmlformats.org/officeDocument/2006/relationships/image" Target="../media/image37.png"/><Relationship Id="rId20" Type="http://schemas.openxmlformats.org/officeDocument/2006/relationships/image" Target="../media/image36.png"/><Relationship Id="rId2" Type="http://schemas.openxmlformats.org/officeDocument/2006/relationships/image" Target="../media/image18.png"/><Relationship Id="rId19" Type="http://schemas.openxmlformats.org/officeDocument/2006/relationships/image" Target="../media/image35.png"/><Relationship Id="rId18" Type="http://schemas.openxmlformats.org/officeDocument/2006/relationships/image" Target="../media/image34.png"/><Relationship Id="rId17" Type="http://schemas.openxmlformats.org/officeDocument/2006/relationships/image" Target="../media/image33.png"/><Relationship Id="rId16" Type="http://schemas.openxmlformats.org/officeDocument/2006/relationships/image" Target="../media/image32.png"/><Relationship Id="rId15" Type="http://schemas.openxmlformats.org/officeDocument/2006/relationships/image" Target="../media/image31.png"/><Relationship Id="rId14" Type="http://schemas.openxmlformats.org/officeDocument/2006/relationships/image" Target="../media/image30.png"/><Relationship Id="rId13" Type="http://schemas.openxmlformats.org/officeDocument/2006/relationships/image" Target="../media/image29.png"/><Relationship Id="rId12" Type="http://schemas.openxmlformats.org/officeDocument/2006/relationships/image" Target="../media/image28.png"/><Relationship Id="rId11" Type="http://schemas.openxmlformats.org/officeDocument/2006/relationships/image" Target="../media/image27.png"/><Relationship Id="rId10" Type="http://schemas.openxmlformats.org/officeDocument/2006/relationships/image" Target="../media/image26.png"/><Relationship Id="rId1" Type="http://schemas.openxmlformats.org/officeDocument/2006/relationships/image" Target="../media/image17.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3.xml"/><Relationship Id="rId2" Type="http://schemas.openxmlformats.org/officeDocument/2006/relationships/image" Target="../media/image45.png"/><Relationship Id="rId1" Type="http://schemas.openxmlformats.org/officeDocument/2006/relationships/image" Target="../media/image44.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6.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7.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8.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9.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23" name=""/>
        <p:cNvGrpSpPr/>
        <p:nvPr/>
      </p:nvGrpSpPr>
      <p:grpSpPr>
        <a:xfrm rot="0">
          <a:off x="0" y="0"/>
          <a:ext cx="0" cy="0"/>
          <a:chOff x="0" y="0"/>
          <a:chExt cx="0" cy="0"/>
        </a:xfrm>
      </p:grpSpPr>
      <p:pic>
        <p:nvPicPr>
          <p:cNvPr id="2097152" name="图片 2097151" descr="北三峡 PPT-01.jpg"/>
          <p:cNvPicPr/>
          <p:nvPr/>
        </p:nvPicPr>
        <p:blipFill>
          <a:blip r:embed="rId1"/>
          <a:srcRect/>
          <a:stretch>
            <a:fillRect/>
          </a:stretch>
        </p:blipFill>
        <p:spPr>
          <a:xfrm>
            <a:off x="4762" y="0"/>
            <a:ext cx="9139238" cy="6858000"/>
          </a:xfrm>
          <a:prstGeom prst="rect">
            <a:avLst/>
          </a:prstGeom>
          <a:noFill/>
          <a:ln>
            <a:noFill/>
          </a:ln>
        </p:spPr>
      </p:pic>
      <p:sp>
        <p:nvSpPr>
          <p:cNvPr id="1048581" name="标题 1048580"/>
          <p:cNvSpPr/>
          <p:nvPr>
            <p:ph type="ctrTitle" idx="4294967295"/>
          </p:nvPr>
        </p:nvSpPr>
        <p:spPr>
          <a:xfrm>
            <a:off x="545465" y="3047047"/>
            <a:ext cx="7772400" cy="1550987"/>
          </a:xfrm>
          <a:prstGeom prst="rect">
            <a:avLst/>
          </a:prstGeom>
          <a:noFill/>
          <a:ln>
            <a:noFill/>
          </a:ln>
        </p:spPr>
        <p:txBody>
          <a:bodyPr vert="horz" lIns="91440" tIns="45720" rIns="91440" bIns="45720" anchor="ctr"/>
          <a:lstStyle>
            <a:lvl1pPr algn="ctr">
              <a:defRPr sz="4400"/>
            </a:lvl1pPr>
          </a:lstStyle>
          <a:p>
            <a:pPr marL="0" lvl="0" indent="0" eaLnBrk="1" latinLnBrk="1" hangingPunct="1">
              <a:lnSpc>
                <a:spcPct val="150000"/>
              </a:lnSpc>
            </a:pPr>
            <a:r>
              <a:rPr lang="zh-CN" altLang="en-US" sz="3600" b="1">
                <a:solidFill>
                  <a:srgbClr val="00B050"/>
                </a:solidFill>
                <a:latin typeface="微软雅黑" panose="020B0503020204020204" pitchFamily="34" charset="-122"/>
                <a:ea typeface="微软雅黑" panose="020B0503020204020204" pitchFamily="34" charset="-122"/>
              </a:rPr>
              <a:t>北大荒宝泉岭农牧发展有限公司</a:t>
            </a:r>
            <a:br>
              <a:rPr lang="zh-CN" altLang="en-US" sz="3600" b="1">
                <a:solidFill>
                  <a:srgbClr val="00B050"/>
                </a:solidFill>
                <a:latin typeface="微软雅黑" panose="020B0503020204020204" pitchFamily="34" charset="-122"/>
                <a:ea typeface="微软雅黑" panose="020B0503020204020204" pitchFamily="34" charset="-122"/>
              </a:rPr>
            </a:br>
            <a:r>
              <a:rPr lang="zh-CN" altLang="en-US" sz="3600" b="1">
                <a:solidFill>
                  <a:srgbClr val="00B050"/>
                </a:solidFill>
                <a:latin typeface="微软雅黑" panose="020B0503020204020204" pitchFamily="34" charset="-122"/>
                <a:ea typeface="微软雅黑" panose="020B0503020204020204" pitchFamily="34" charset="-122"/>
              </a:rPr>
              <a:t>黑龙江北三峡养殖有限公司</a:t>
            </a:r>
            <a:br>
              <a:rPr lang="zh-CN" altLang="en-US" sz="3600" b="1">
                <a:solidFill>
                  <a:srgbClr val="00B050"/>
                </a:solidFill>
                <a:latin typeface="微软雅黑" panose="020B0503020204020204" pitchFamily="34" charset="-122"/>
                <a:ea typeface="微软雅黑" panose="020B0503020204020204" pitchFamily="34" charset="-122"/>
              </a:rPr>
            </a:br>
            <a:r>
              <a:rPr lang="zh-CN" altLang="en-US" sz="3600" b="1">
                <a:solidFill>
                  <a:srgbClr val="00B050"/>
                </a:solidFill>
                <a:latin typeface="微软雅黑" panose="020B0503020204020204" pitchFamily="34" charset="-122"/>
                <a:ea typeface="微软雅黑" panose="020B0503020204020204" pitchFamily="34" charset="-122"/>
              </a:rPr>
              <a:t>介绍</a:t>
            </a:r>
            <a:endParaRPr lang="zh-CN" altLang="en-US" sz="3600" b="1">
              <a:solidFill>
                <a:srgbClr val="00B050"/>
              </a:solidFill>
              <a:latin typeface="微软雅黑" panose="020B0503020204020204" pitchFamily="34" charset="-122"/>
              <a:ea typeface="微软雅黑" panose="020B0503020204020204" pitchFamily="34" charset="-122"/>
            </a:endParaRPr>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45" name=""/>
        <p:cNvGrpSpPr/>
        <p:nvPr/>
      </p:nvGrpSpPr>
      <p:grpSpPr>
        <a:xfrm rot="0">
          <a:off x="0" y="0"/>
          <a:ext cx="0" cy="0"/>
          <a:chOff x="0" y="0"/>
          <a:chExt cx="0" cy="0"/>
        </a:xfrm>
      </p:grpSpPr>
      <p:sp>
        <p:nvSpPr>
          <p:cNvPr id="1048777" name="内容占位符 1048776"/>
          <p:cNvSpPr/>
          <p:nvPr>
            <p:ph idx="1"/>
          </p:nvPr>
        </p:nvSpPr>
        <p:spPr>
          <a:xfrm>
            <a:off x="720725" y="1479550"/>
            <a:ext cx="4524375" cy="806450"/>
          </a:xfrm>
          <a:prstGeom prst="roundRect">
            <a:avLst>
              <a:gd name="adj" fmla="val 16667"/>
            </a:avLst>
          </a:prstGeom>
          <a:solidFill>
            <a:srgbClr val="FFC000">
              <a:alpha val="100000"/>
            </a:srgbClr>
          </a:solidFill>
          <a:ln>
            <a:noFill/>
          </a:ln>
        </p:spPr>
        <p:txBody>
          <a:bodyPr vert="horz" lIns="91440" tIns="45720" rIns="91440" bIns="45720" anchor="ctr"/>
          <a:lstStyle>
            <a:lvl1pPr marL="342900" indent="-342900" algn="l" rtl="0" fontAlgn="base" latinLnBrk="1">
              <a:lnSpc>
                <a:spcPct val="100000"/>
              </a:lnSpc>
              <a:spcBef>
                <a:spcPct val="20000"/>
              </a:spcBef>
              <a:spcAft>
                <a:spcPct val="0"/>
              </a:spcAft>
              <a:buSzPct val="100000"/>
              <a:buFont typeface="Arial" panose="020B0604020202020204" pitchFamily="34" charset="0"/>
              <a:buChar char="•"/>
              <a:defRPr sz="3200" b="0" i="0" u="none" baseline="0">
                <a:solidFill>
                  <a:schemeClr val="dk1"/>
                </a:solidFill>
                <a:latin typeface="Calibri" panose="020F0502020204030204" pitchFamily="34" charset="0"/>
                <a:ea typeface="宋体" panose="02010600030101010101" pitchFamily="2" charset="-122"/>
                <a:sym typeface="Calibri" panose="020F0502020204030204" pitchFamily="34" charset="0"/>
              </a:defRPr>
            </a:lvl1pPr>
            <a:lvl2pPr marL="742950" indent="-285750" algn="l" rtl="0" fontAlgn="base" latinLnBrk="1">
              <a:lnSpc>
                <a:spcPct val="100000"/>
              </a:lnSpc>
              <a:spcBef>
                <a:spcPct val="20000"/>
              </a:spcBef>
              <a:spcAft>
                <a:spcPct val="0"/>
              </a:spcAft>
              <a:buSzPct val="100000"/>
              <a:buFont typeface="Arial" panose="020B0604020202020204" pitchFamily="34" charset="0"/>
              <a:buChar char="–"/>
              <a:defRPr sz="2800" b="0" i="0" u="none" baseline="0">
                <a:solidFill>
                  <a:schemeClr val="dk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gn="l" rtl="0" fontAlgn="base" latinLnBrk="1">
              <a:lnSpc>
                <a:spcPct val="100000"/>
              </a:lnSpc>
              <a:spcBef>
                <a:spcPct val="20000"/>
              </a:spcBef>
              <a:spcAft>
                <a:spcPct val="0"/>
              </a:spcAft>
              <a:buSzPct val="100000"/>
              <a:buFont typeface="Arial" panose="020B0604020202020204" pitchFamily="34" charset="0"/>
              <a:buChar char="•"/>
              <a:defRPr sz="2400" b="0" i="0" u="none" baseline="0">
                <a:solidFill>
                  <a:schemeClr val="dk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gn="l" rtl="0" fontAlgn="base" latinLnBrk="1">
              <a:lnSpc>
                <a:spcPct val="100000"/>
              </a:lnSpc>
              <a:spcBef>
                <a:spcPct val="20000"/>
              </a:spcBef>
              <a:spcAft>
                <a:spcPct val="0"/>
              </a:spcAft>
              <a:buSzPct val="100000"/>
              <a:buFont typeface="Arial" panose="020B0604020202020204" pitchFamily="34" charset="0"/>
              <a:buChar char="–"/>
              <a:defRPr sz="2000" b="0" i="0" u="none" baseline="0">
                <a:solidFill>
                  <a:schemeClr val="dk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gn="l" rtl="0" fontAlgn="base" latinLnBrk="1">
              <a:lnSpc>
                <a:spcPct val="100000"/>
              </a:lnSpc>
              <a:spcBef>
                <a:spcPct val="20000"/>
              </a:spcBef>
              <a:spcAft>
                <a:spcPct val="0"/>
              </a:spcAft>
              <a:buSzPct val="100000"/>
              <a:buFont typeface="Arial" panose="020B0604020202020204" pitchFamily="34" charset="0"/>
              <a:buChar char="»"/>
              <a:defRPr sz="2000" b="0" i="0" u="none" baseline="0">
                <a:solidFill>
                  <a:schemeClr val="dk1"/>
                </a:solidFill>
                <a:latin typeface="Calibri" panose="020F0502020204030204" pitchFamily="34" charset="0"/>
                <a:ea typeface="宋体" panose="02010600030101010101" pitchFamily="2" charset="-122"/>
                <a:sym typeface="Calibri" panose="020F0502020204030204" pitchFamily="34" charset="0"/>
              </a:defRPr>
            </a:lvl5pPr>
          </a:lstStyle>
          <a:p>
            <a:pPr lvl="0" indent="381000">
              <a:lnSpc>
                <a:spcPct val="150000"/>
              </a:lnSpc>
              <a:buNone/>
            </a:pPr>
            <a:r>
              <a:rPr lang="en-US" altLang="en-US" sz="2000">
                <a:latin typeface="微软雅黑" panose="020B0503020204020204" pitchFamily="34" charset="-122"/>
                <a:ea typeface="微软雅黑" panose="020B0503020204020204" pitchFamily="34" charset="-122"/>
              </a:rPr>
              <a:t>公司战略合作伙伴</a:t>
            </a:r>
            <a:endParaRPr lang="en-US" altLang="en-US" sz="2000">
              <a:latin typeface="微软雅黑" panose="020B0503020204020204" pitchFamily="34" charset="-122"/>
              <a:ea typeface="微软雅黑" panose="020B0503020204020204" pitchFamily="34" charset="-122"/>
            </a:endParaRPr>
          </a:p>
        </p:txBody>
      </p:sp>
      <p:pic>
        <p:nvPicPr>
          <p:cNvPr id="2097224" name="图片 2097223"/>
          <p:cNvPicPr/>
          <p:nvPr/>
        </p:nvPicPr>
        <p:blipFill>
          <a:blip r:embed="rId1"/>
          <a:srcRect/>
          <a:stretch>
            <a:fillRect/>
          </a:stretch>
        </p:blipFill>
        <p:spPr>
          <a:xfrm>
            <a:off x="512762" y="2547937"/>
            <a:ext cx="8697912" cy="4425950"/>
          </a:xfrm>
          <a:prstGeom prst="rect">
            <a:avLst/>
          </a:prstGeom>
          <a:noFill/>
          <a:ln>
            <a:noFill/>
          </a:ln>
        </p:spPr>
      </p:pic>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46" name=""/>
        <p:cNvGrpSpPr/>
        <p:nvPr/>
      </p:nvGrpSpPr>
      <p:grpSpPr>
        <a:xfrm rot="0">
          <a:off x="0" y="0"/>
          <a:ext cx="0" cy="0"/>
          <a:chOff x="0" y="0"/>
          <a:chExt cx="0" cy="0"/>
        </a:xfrm>
      </p:grpSpPr>
      <p:sp>
        <p:nvSpPr>
          <p:cNvPr id="1048778" name="标题 1048777"/>
          <p:cNvSpPr/>
          <p:nvPr>
            <p:ph type="title"/>
          </p:nvPr>
        </p:nvSpPr>
        <p:spPr>
          <a:xfrm>
            <a:off x="2603500" y="330200"/>
            <a:ext cx="4446587" cy="512762"/>
          </a:xfrm>
          <a:prstGeom prst="rect">
            <a:avLst/>
          </a:prstGeom>
          <a:noFill/>
          <a:ln>
            <a:noFill/>
          </a:ln>
        </p:spPr>
        <p:txBody>
          <a:bodyPr vert="horz" lIns="91440" tIns="45720" rIns="91440" bIns="45720" anchor="ctr"/>
          <a:lstStyle>
            <a:lvl1pPr marL="457200" indent="-457200" algn="ctr" rtl="0" fontAlgn="base" latinLnBrk="1">
              <a:lnSpc>
                <a:spcPct val="100000"/>
              </a:lnSpc>
              <a:spcBef>
                <a:spcPct val="0"/>
              </a:spcBef>
              <a:spcAft>
                <a:spcPct val="0"/>
              </a:spcAft>
              <a:buFontTx/>
              <a:buNone/>
              <a:defRPr sz="4400" b="0" i="0" u="none" baseline="0">
                <a:solidFill>
                  <a:schemeClr val="dk1"/>
                </a:solidFill>
                <a:latin typeface="Calibri" panose="020F0502020204030204" pitchFamily="34" charset="0"/>
                <a:ea typeface="宋体" panose="02010600030101010101" pitchFamily="2" charset="-122"/>
                <a:sym typeface="Calibri" panose="020F0502020204030204" pitchFamily="34" charset="0"/>
              </a:defRPr>
            </a:lvl1pPr>
          </a:lstStyle>
          <a:p>
            <a:pPr lvl="0"/>
            <a:r>
              <a:rPr lang="zh-CN" altLang="en-US" sz="2500" b="1">
                <a:solidFill>
                  <a:srgbClr val="708BBA"/>
                </a:solidFill>
                <a:latin typeface="微软雅黑" panose="020B0503020204020204" pitchFamily="34" charset="-122"/>
                <a:ea typeface="微软雅黑" panose="020B0503020204020204" pitchFamily="34" charset="-122"/>
              </a:rPr>
              <a:t>公司价值观及人才理念</a:t>
            </a:r>
            <a:endParaRPr lang="zh-CN" altLang="en-US" sz="2500" b="1">
              <a:solidFill>
                <a:srgbClr val="708BBA"/>
              </a:solidFill>
              <a:latin typeface="微软雅黑" panose="020B0503020204020204" pitchFamily="34" charset="-122"/>
              <a:ea typeface="微软雅黑" panose="020B0503020204020204" pitchFamily="34" charset="-122"/>
            </a:endParaRPr>
          </a:p>
        </p:txBody>
      </p:sp>
      <p:grpSp>
        <p:nvGrpSpPr>
          <p:cNvPr id="147" name="组合 146"/>
          <p:cNvGrpSpPr/>
          <p:nvPr/>
        </p:nvGrpSpPr>
        <p:grpSpPr>
          <a:xfrm rot="0">
            <a:off x="6081712" y="1816100"/>
            <a:ext cx="1433512" cy="1235075"/>
            <a:chOff x="4833658" y="2137550"/>
            <a:chExt cx="1954304" cy="1684138"/>
          </a:xfrm>
        </p:grpSpPr>
        <p:grpSp>
          <p:nvGrpSpPr>
            <p:cNvPr id="148" name="组合 147"/>
            <p:cNvGrpSpPr/>
            <p:nvPr/>
          </p:nvGrpSpPr>
          <p:grpSpPr>
            <a:xfrm rot="0">
              <a:off x="4833658" y="2137550"/>
              <a:ext cx="1954304" cy="1684138"/>
              <a:chOff x="5164627" y="1804365"/>
              <a:chExt cx="1505319" cy="1297689"/>
            </a:xfrm>
          </p:grpSpPr>
          <p:sp>
            <p:nvSpPr>
              <p:cNvPr id="1048779" name="任意多边形 1048778"/>
              <p:cNvSpPr/>
              <p:nvPr/>
            </p:nvSpPr>
            <p:spPr>
              <a:xfrm flipV="1">
                <a:off x="5531372" y="1866081"/>
                <a:ext cx="773498" cy="165130"/>
              </a:xfrm>
              <a:custGeom>
                <a:avLst/>
                <a:gdLst>
                  <a:gd name="l" fmla="*/ 73035 w 773498"/>
                  <a:gd name="t" fmla="*/ 15592 h 165130"/>
                  <a:gd name="r" fmla="*/ 700463 w 773498"/>
                  <a:gd name="b" fmla="*/ 165130 h 165130"/>
                </a:gdLst>
                <a:ahLst/>
                <a:cxnLst/>
                <a:rect l="l" t="t" r="r" b="b"/>
                <a:pathLst>
                  <a:path w="773498" h="165130">
                    <a:moveTo>
                      <a:pt x="0" y="165130"/>
                    </a:moveTo>
                    <a:lnTo>
                      <a:pt x="109552" y="0"/>
                    </a:lnTo>
                    <a:lnTo>
                      <a:pt x="663946" y="0"/>
                    </a:lnTo>
                    <a:lnTo>
                      <a:pt x="773498" y="165130"/>
                    </a:lnTo>
                  </a:path>
                </a:pathLst>
              </a:custGeom>
              <a:gradFill rotWithShape="0">
                <a:gsLst>
                  <a:gs pos="0">
                    <a:srgbClr val="B4B4B4">
                      <a:alpha val="100000"/>
                    </a:srgbClr>
                  </a:gs>
                  <a:gs pos="100000">
                    <a:srgbClr val="DFDFDF">
                      <a:alpha val="100000"/>
                    </a:srgbClr>
                  </a:gs>
                </a:gsLst>
                <a:lin ang="2700000" scaled="0"/>
              </a:gradFill>
              <a:ln>
                <a:noFill/>
              </a:ln>
            </p:spPr>
          </p:sp>
          <p:sp>
            <p:nvSpPr>
              <p:cNvPr id="1048780" name="六边形 1048779"/>
              <p:cNvSpPr/>
              <p:nvPr/>
            </p:nvSpPr>
            <p:spPr>
              <a:xfrm>
                <a:off x="5164627" y="1804365"/>
                <a:ext cx="1505319" cy="1297689"/>
              </a:xfrm>
              <a:prstGeom prst="hexagon">
                <a:avLst>
                  <a:gd name="adj" fmla="val 24999"/>
                  <a:gd name="vf" fmla="val 115470"/>
                </a:avLst>
              </a:prstGeom>
              <a:gradFill rotWithShape="1">
                <a:gsLst>
                  <a:gs pos="0">
                    <a:srgbClr val="DEDEDE">
                      <a:alpha val="100000"/>
                    </a:srgbClr>
                  </a:gs>
                  <a:gs pos="0">
                    <a:srgbClr val="DEDEDE">
                      <a:alpha val="100000"/>
                    </a:srgbClr>
                  </a:gs>
                  <a:gs pos="17000">
                    <a:srgbClr val="DEDEDE">
                      <a:alpha val="100000"/>
                    </a:srgbClr>
                  </a:gs>
                  <a:gs pos="37000">
                    <a:srgbClr val="E0E0E0">
                      <a:alpha val="100000"/>
                    </a:srgbClr>
                  </a:gs>
                  <a:gs pos="61000">
                    <a:srgbClr val="F6F6F6">
                      <a:alpha val="100000"/>
                    </a:srgbClr>
                  </a:gs>
                  <a:gs pos="100000">
                    <a:schemeClr val="lt1">
                      <a:alpha val="100000"/>
                    </a:schemeClr>
                  </a:gs>
                </a:gsLst>
                <a:lin ang="13500000" scaled="1"/>
              </a:gradFill>
              <a:ln>
                <a:noFill/>
              </a:ln>
              <a:effectLst>
                <a:outerShdw dist="127000" dir="2399993" algn="tl">
                  <a:srgbClr val="696969">
                    <a:alpha val="46999"/>
                  </a:srgbClr>
                </a:outerShdw>
              </a:effectLst>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000">
                  <a:solidFill>
                    <a:srgbClr val="FFFFFF"/>
                  </a:solidFill>
                  <a:latin typeface="Calibri" panose="020F0502020204030204" pitchFamily="34" charset="0"/>
                </a:endParaRPr>
              </a:p>
            </p:txBody>
          </p:sp>
          <p:grpSp>
            <p:nvGrpSpPr>
              <p:cNvPr id="149" name="组合 148"/>
              <p:cNvGrpSpPr/>
              <p:nvPr/>
            </p:nvGrpSpPr>
            <p:grpSpPr>
              <a:xfrm rot="0">
                <a:off x="5230841" y="1862544"/>
                <a:ext cx="1376292" cy="1184934"/>
                <a:chOff x="6144768" y="1871472"/>
                <a:chExt cx="1310640" cy="1127760"/>
              </a:xfrm>
            </p:grpSpPr>
            <p:pic>
              <p:nvPicPr>
                <p:cNvPr id="2097225" name="图片 2097224"/>
                <p:cNvPicPr/>
                <p:nvPr/>
              </p:nvPicPr>
              <p:blipFill>
                <a:blip r:embed="rId1"/>
                <a:srcRect/>
                <a:stretch>
                  <a:fillRect/>
                </a:stretch>
              </p:blipFill>
              <p:spPr>
                <a:xfrm>
                  <a:off x="6144768" y="1871472"/>
                  <a:ext cx="1310640" cy="1127760"/>
                </a:xfrm>
                <a:prstGeom prst="rect">
                  <a:avLst/>
                </a:prstGeom>
                <a:noFill/>
                <a:ln>
                  <a:noFill/>
                </a:ln>
              </p:spPr>
            </p:pic>
            <p:sp>
              <p:nvSpPr>
                <p:cNvPr id="1048781" name="文本框 1048780"/>
                <p:cNvSpPr txBox="1"/>
                <p:nvPr/>
              </p:nvSpPr>
              <p:spPr>
                <a:xfrm>
                  <a:off x="6151737" y="1875626"/>
                  <a:ext cx="1295333" cy="1116023"/>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000">
                    <a:solidFill>
                      <a:srgbClr val="FFFFFF"/>
                    </a:solidFill>
                    <a:latin typeface="Calibri" panose="020F0502020204030204" pitchFamily="34" charset="0"/>
                  </a:endParaRPr>
                </a:p>
              </p:txBody>
            </p:sp>
          </p:grpSp>
          <p:sp>
            <p:nvSpPr>
              <p:cNvPr id="1048782" name="任意多边形 1048781"/>
              <p:cNvSpPr/>
              <p:nvPr/>
            </p:nvSpPr>
            <p:spPr>
              <a:xfrm>
                <a:off x="5531372" y="2875209"/>
                <a:ext cx="773498" cy="165131"/>
              </a:xfrm>
              <a:custGeom>
                <a:avLst/>
                <a:gdLst>
                  <a:gd name="l" fmla="*/ 73035 w 773498"/>
                  <a:gd name="t" fmla="*/ 15592 h 165131"/>
                  <a:gd name="r" fmla="*/ 700463 w 773498"/>
                  <a:gd name="b" fmla="*/ 165131 h 165131"/>
                </a:gdLst>
                <a:ahLst/>
                <a:cxnLst/>
                <a:rect l="l" t="t" r="r" b="b"/>
                <a:pathLst>
                  <a:path w="773498" h="165131">
                    <a:moveTo>
                      <a:pt x="0" y="165131"/>
                    </a:moveTo>
                    <a:lnTo>
                      <a:pt x="109553" y="0"/>
                    </a:lnTo>
                    <a:lnTo>
                      <a:pt x="663945" y="0"/>
                    </a:lnTo>
                    <a:lnTo>
                      <a:pt x="773498" y="165131"/>
                    </a:lnTo>
                  </a:path>
                </a:pathLst>
              </a:custGeom>
              <a:gradFill rotWithShape="0">
                <a:gsLst>
                  <a:gs pos="0">
                    <a:srgbClr val="E6E6E6">
                      <a:alpha val="100000"/>
                    </a:srgbClr>
                  </a:gs>
                  <a:gs pos="100000">
                    <a:srgbClr val="F7F7F7">
                      <a:alpha val="100000"/>
                    </a:srgbClr>
                  </a:gs>
                </a:gsLst>
                <a:lin ang="2700000" scaled="0"/>
              </a:gradFill>
              <a:ln>
                <a:noFill/>
              </a:ln>
            </p:spPr>
          </p:sp>
          <p:sp>
            <p:nvSpPr>
              <p:cNvPr id="1048783" name="任意多边形 1048782"/>
              <p:cNvSpPr/>
              <p:nvPr/>
            </p:nvSpPr>
            <p:spPr>
              <a:xfrm rot="14580000" flipH="1">
                <a:off x="6045457" y="2112156"/>
                <a:ext cx="657184" cy="168370"/>
              </a:xfrm>
              <a:custGeom>
                <a:avLst/>
                <a:gdLst/>
                <a:ahLst/>
                <a:cxnLst/>
                <a:rect l="0" t="0" r="r" b="b"/>
                <a:pathLst>
                  <a:path w="667005" h="171628">
                    <a:moveTo>
                      <a:pt x="0" y="171628"/>
                    </a:moveTo>
                    <a:lnTo>
                      <a:pt x="103609" y="1280"/>
                    </a:lnTo>
                    <a:lnTo>
                      <a:pt x="581865" y="0"/>
                    </a:lnTo>
                    <a:lnTo>
                      <a:pt x="667005" y="171628"/>
                    </a:lnTo>
                    <a:lnTo>
                      <a:pt x="0" y="171628"/>
                    </a:lnTo>
                  </a:path>
                </a:pathLst>
              </a:custGeom>
              <a:gradFill rotWithShape="0">
                <a:gsLst>
                  <a:gs pos="0">
                    <a:srgbClr val="DEDEDE">
                      <a:alpha val="100000"/>
                    </a:srgbClr>
                  </a:gs>
                  <a:gs pos="100000">
                    <a:srgbClr val="F4F4F4">
                      <a:alpha val="100000"/>
                    </a:srgbClr>
                  </a:gs>
                </a:gsLst>
                <a:lin ang="2700000" scaled="0"/>
              </a:gradFill>
              <a:ln>
                <a:noFill/>
              </a:ln>
            </p:spPr>
          </p:sp>
          <p:grpSp>
            <p:nvGrpSpPr>
              <p:cNvPr id="150" name="组合 149"/>
              <p:cNvGrpSpPr/>
              <p:nvPr/>
            </p:nvGrpSpPr>
            <p:grpSpPr>
              <a:xfrm rot="0">
                <a:off x="5230841" y="1862544"/>
                <a:ext cx="422490" cy="602074"/>
                <a:chOff x="6144768" y="1871472"/>
                <a:chExt cx="402336" cy="573024"/>
              </a:xfrm>
            </p:grpSpPr>
            <p:pic>
              <p:nvPicPr>
                <p:cNvPr id="2097226" name="图片 2097225"/>
                <p:cNvPicPr/>
                <p:nvPr/>
              </p:nvPicPr>
              <p:blipFill>
                <a:blip r:embed="rId2"/>
                <a:srcRect/>
                <a:stretch>
                  <a:fillRect/>
                </a:stretch>
              </p:blipFill>
              <p:spPr>
                <a:xfrm>
                  <a:off x="6144768" y="1871472"/>
                  <a:ext cx="402336" cy="573024"/>
                </a:xfrm>
                <a:prstGeom prst="rect">
                  <a:avLst/>
                </a:prstGeom>
                <a:noFill/>
                <a:ln>
                  <a:noFill/>
                </a:ln>
              </p:spPr>
            </p:pic>
            <p:sp>
              <p:nvSpPr>
                <p:cNvPr id="1048784" name="文本框 1048783"/>
                <p:cNvSpPr txBox="1"/>
                <p:nvPr/>
              </p:nvSpPr>
              <p:spPr>
                <a:xfrm>
                  <a:off x="6152101" y="1879640"/>
                  <a:ext cx="387578" cy="558012"/>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000">
                    <a:solidFill>
                      <a:srgbClr val="FFFFFF"/>
                    </a:solidFill>
                    <a:latin typeface="Calibri" panose="020F0502020204030204" pitchFamily="34" charset="0"/>
                  </a:endParaRPr>
                </a:p>
              </p:txBody>
            </p:sp>
          </p:grpSp>
        </p:grpSp>
        <p:grpSp>
          <p:nvGrpSpPr>
            <p:cNvPr id="151" name="组合 150"/>
            <p:cNvGrpSpPr/>
            <p:nvPr/>
          </p:nvGrpSpPr>
          <p:grpSpPr>
            <a:xfrm rot="0">
              <a:off x="5168941" y="2420866"/>
              <a:ext cx="1288153" cy="1113869"/>
              <a:chOff x="6327648" y="2023872"/>
              <a:chExt cx="944880" cy="816864"/>
            </a:xfrm>
          </p:grpSpPr>
          <p:pic>
            <p:nvPicPr>
              <p:cNvPr id="2097227" name="图片 2097226"/>
              <p:cNvPicPr/>
              <p:nvPr/>
            </p:nvPicPr>
            <p:blipFill>
              <a:blip r:embed="rId3"/>
              <a:srcRect/>
              <a:stretch>
                <a:fillRect/>
              </a:stretch>
            </p:blipFill>
            <p:spPr>
              <a:xfrm>
                <a:off x="6327648" y="2023872"/>
                <a:ext cx="944880" cy="816864"/>
              </a:xfrm>
              <a:prstGeom prst="rect">
                <a:avLst/>
              </a:prstGeom>
              <a:noFill/>
              <a:ln>
                <a:noFill/>
              </a:ln>
            </p:spPr>
          </p:pic>
          <p:sp>
            <p:nvSpPr>
              <p:cNvPr id="1048785" name="文本框 1048784"/>
              <p:cNvSpPr txBox="1"/>
              <p:nvPr/>
            </p:nvSpPr>
            <p:spPr>
              <a:xfrm>
                <a:off x="6477102" y="2156754"/>
                <a:ext cx="642740" cy="553766"/>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000">
                  <a:solidFill>
                    <a:srgbClr val="FFFFFF"/>
                  </a:solidFill>
                  <a:latin typeface="Calibri" panose="020F0502020204030204" pitchFamily="34" charset="0"/>
                </a:endParaRPr>
              </a:p>
            </p:txBody>
          </p:sp>
        </p:grpSp>
        <p:pic>
          <p:nvPicPr>
            <p:cNvPr id="2097228" name="图片 2097227"/>
            <p:cNvPicPr/>
            <p:nvPr/>
          </p:nvPicPr>
          <p:blipFill>
            <a:blip r:embed="rId4"/>
            <a:srcRect/>
            <a:stretch>
              <a:fillRect/>
            </a:stretch>
          </p:blipFill>
          <p:spPr>
            <a:xfrm>
              <a:off x="5502615" y="2633486"/>
              <a:ext cx="619922" cy="619922"/>
            </a:xfrm>
            <a:prstGeom prst="rect">
              <a:avLst/>
            </a:prstGeom>
            <a:noFill/>
            <a:ln>
              <a:noFill/>
            </a:ln>
          </p:spPr>
        </p:pic>
      </p:grpSp>
      <p:grpSp>
        <p:nvGrpSpPr>
          <p:cNvPr id="152" name="组合 151"/>
          <p:cNvGrpSpPr/>
          <p:nvPr/>
        </p:nvGrpSpPr>
        <p:grpSpPr>
          <a:xfrm rot="0">
            <a:off x="1443037" y="1874837"/>
            <a:ext cx="1431925" cy="1235075"/>
            <a:chOff x="3293698" y="2978714"/>
            <a:chExt cx="1954304" cy="1684138"/>
          </a:xfrm>
        </p:grpSpPr>
        <p:grpSp>
          <p:nvGrpSpPr>
            <p:cNvPr id="153" name="组合 152"/>
            <p:cNvGrpSpPr/>
            <p:nvPr/>
          </p:nvGrpSpPr>
          <p:grpSpPr>
            <a:xfrm rot="0">
              <a:off x="3293698" y="2978714"/>
              <a:ext cx="1954304" cy="1684138"/>
              <a:chOff x="3978461" y="2452512"/>
              <a:chExt cx="1505319" cy="1297689"/>
            </a:xfrm>
          </p:grpSpPr>
          <p:sp>
            <p:nvSpPr>
              <p:cNvPr id="1048786" name="任意多边形 1048785"/>
              <p:cNvSpPr/>
              <p:nvPr/>
            </p:nvSpPr>
            <p:spPr>
              <a:xfrm>
                <a:off x="4343943" y="3523356"/>
                <a:ext cx="774355" cy="165130"/>
              </a:xfrm>
              <a:custGeom>
                <a:avLst/>
                <a:gdLst>
                  <a:gd name="l" fmla="*/ 73035 w 774355"/>
                  <a:gd name="t" fmla="*/ 15575 h 165130"/>
                  <a:gd name="r" fmla="*/ 701320 w 774355"/>
                  <a:gd name="b" fmla="*/ 165130 h 165130"/>
                </a:gdLst>
                <a:ahLst/>
                <a:cxnLst/>
                <a:rect l="l" t="t" r="r" b="b"/>
                <a:pathLst>
                  <a:path w="774355" h="165130">
                    <a:moveTo>
                      <a:pt x="0" y="165130"/>
                    </a:moveTo>
                    <a:lnTo>
                      <a:pt x="109552" y="0"/>
                    </a:lnTo>
                    <a:lnTo>
                      <a:pt x="664803" y="0"/>
                    </a:lnTo>
                    <a:lnTo>
                      <a:pt x="774355" y="165130"/>
                    </a:lnTo>
                  </a:path>
                </a:pathLst>
              </a:custGeom>
              <a:gradFill rotWithShape="0">
                <a:gsLst>
                  <a:gs pos="0">
                    <a:srgbClr val="E6E6E6">
                      <a:alpha val="100000"/>
                    </a:srgbClr>
                  </a:gs>
                  <a:gs pos="100000">
                    <a:srgbClr val="F7F7F7">
                      <a:alpha val="100000"/>
                    </a:srgbClr>
                  </a:gs>
                </a:gsLst>
                <a:lin ang="2700000" scaled="0"/>
              </a:gradFill>
              <a:ln>
                <a:noFill/>
              </a:ln>
            </p:spPr>
          </p:sp>
          <p:sp>
            <p:nvSpPr>
              <p:cNvPr id="1048787" name="六边形 1048786"/>
              <p:cNvSpPr/>
              <p:nvPr/>
            </p:nvSpPr>
            <p:spPr>
              <a:xfrm>
                <a:off x="3978461" y="2452512"/>
                <a:ext cx="1505319" cy="1297689"/>
              </a:xfrm>
              <a:prstGeom prst="hexagon">
                <a:avLst>
                  <a:gd name="adj" fmla="val 24999"/>
                  <a:gd name="vf" fmla="val 115470"/>
                </a:avLst>
              </a:prstGeom>
              <a:gradFill rotWithShape="1">
                <a:gsLst>
                  <a:gs pos="0">
                    <a:srgbClr val="DEDEDE">
                      <a:alpha val="100000"/>
                    </a:srgbClr>
                  </a:gs>
                  <a:gs pos="0">
                    <a:srgbClr val="DEDEDE">
                      <a:alpha val="100000"/>
                    </a:srgbClr>
                  </a:gs>
                  <a:gs pos="17000">
                    <a:srgbClr val="DEDEDE">
                      <a:alpha val="100000"/>
                    </a:srgbClr>
                  </a:gs>
                  <a:gs pos="37000">
                    <a:srgbClr val="E0E0E0">
                      <a:alpha val="100000"/>
                    </a:srgbClr>
                  </a:gs>
                  <a:gs pos="61000">
                    <a:srgbClr val="F6F6F6">
                      <a:alpha val="100000"/>
                    </a:srgbClr>
                  </a:gs>
                  <a:gs pos="100000">
                    <a:schemeClr val="lt1">
                      <a:alpha val="100000"/>
                    </a:schemeClr>
                  </a:gs>
                </a:gsLst>
                <a:lin ang="13500000" scaled="1"/>
              </a:gradFill>
              <a:ln>
                <a:noFill/>
              </a:ln>
              <a:effectLst>
                <a:outerShdw dist="127000" dir="2399993" algn="tl">
                  <a:srgbClr val="696969">
                    <a:alpha val="46999"/>
                  </a:srgbClr>
                </a:outerShdw>
              </a:effectLst>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000">
                  <a:solidFill>
                    <a:srgbClr val="FFFFFF"/>
                  </a:solidFill>
                  <a:latin typeface="Calibri" panose="020F0502020204030204" pitchFamily="34" charset="0"/>
                </a:endParaRPr>
              </a:p>
            </p:txBody>
          </p:sp>
          <p:grpSp>
            <p:nvGrpSpPr>
              <p:cNvPr id="154" name="组合 153"/>
              <p:cNvGrpSpPr/>
              <p:nvPr/>
            </p:nvGrpSpPr>
            <p:grpSpPr>
              <a:xfrm rot="0">
                <a:off x="4044347" y="2506621"/>
                <a:ext cx="1371409" cy="1184934"/>
                <a:chOff x="1505712" y="1926336"/>
                <a:chExt cx="1304544" cy="1127760"/>
              </a:xfrm>
            </p:grpSpPr>
            <p:pic>
              <p:nvPicPr>
                <p:cNvPr id="2097229" name="图片 2097228"/>
                <p:cNvPicPr/>
                <p:nvPr/>
              </p:nvPicPr>
              <p:blipFill>
                <a:blip r:embed="rId5"/>
                <a:srcRect/>
                <a:stretch>
                  <a:fillRect/>
                </a:stretch>
              </p:blipFill>
              <p:spPr>
                <a:xfrm>
                  <a:off x="1505712" y="1926336"/>
                  <a:ext cx="1304544" cy="1127760"/>
                </a:xfrm>
                <a:prstGeom prst="rect">
                  <a:avLst/>
                </a:prstGeom>
                <a:noFill/>
                <a:ln>
                  <a:noFill/>
                </a:ln>
              </p:spPr>
            </p:pic>
            <p:sp>
              <p:nvSpPr>
                <p:cNvPr id="1048788" name="文本框 1048787"/>
                <p:cNvSpPr txBox="1"/>
                <p:nvPr/>
              </p:nvSpPr>
              <p:spPr>
                <a:xfrm>
                  <a:off x="1512985" y="1934364"/>
                  <a:ext cx="1293899" cy="1116023"/>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000">
                    <a:solidFill>
                      <a:srgbClr val="FFFFFF"/>
                    </a:solidFill>
                    <a:latin typeface="Calibri" panose="020F0502020204030204" pitchFamily="34" charset="0"/>
                  </a:endParaRPr>
                </a:p>
              </p:txBody>
            </p:sp>
          </p:grpSp>
          <p:sp>
            <p:nvSpPr>
              <p:cNvPr id="1048789" name="任意多边形 1048788"/>
              <p:cNvSpPr/>
              <p:nvPr/>
            </p:nvSpPr>
            <p:spPr>
              <a:xfrm rot="14580000" flipH="1">
                <a:off x="4858962" y="2760211"/>
                <a:ext cx="657184" cy="168555"/>
              </a:xfrm>
              <a:custGeom>
                <a:avLst/>
                <a:gdLst/>
                <a:ahLst/>
                <a:cxnLst/>
                <a:rect l="0" t="0" r="r" b="b"/>
                <a:pathLst>
                  <a:path w="667005" h="171628">
                    <a:moveTo>
                      <a:pt x="0" y="171628"/>
                    </a:moveTo>
                    <a:lnTo>
                      <a:pt x="103609" y="1280"/>
                    </a:lnTo>
                    <a:lnTo>
                      <a:pt x="581865" y="0"/>
                    </a:lnTo>
                    <a:lnTo>
                      <a:pt x="667005" y="171628"/>
                    </a:lnTo>
                    <a:lnTo>
                      <a:pt x="0" y="171628"/>
                    </a:lnTo>
                  </a:path>
                </a:pathLst>
              </a:custGeom>
              <a:gradFill rotWithShape="0">
                <a:gsLst>
                  <a:gs pos="0">
                    <a:srgbClr val="DEDEDE">
                      <a:alpha val="100000"/>
                    </a:srgbClr>
                  </a:gs>
                  <a:gs pos="100000">
                    <a:srgbClr val="F4F4F4">
                      <a:alpha val="100000"/>
                    </a:srgbClr>
                  </a:gs>
                </a:gsLst>
                <a:lin ang="2700000" scaled="0"/>
              </a:gradFill>
              <a:ln>
                <a:noFill/>
              </a:ln>
            </p:spPr>
          </p:sp>
          <p:grpSp>
            <p:nvGrpSpPr>
              <p:cNvPr id="155" name="组合 154"/>
              <p:cNvGrpSpPr/>
              <p:nvPr/>
            </p:nvGrpSpPr>
            <p:grpSpPr>
              <a:xfrm rot="0">
                <a:off x="4044347" y="2513026"/>
                <a:ext cx="422958" cy="602074"/>
                <a:chOff x="1505712" y="1932432"/>
                <a:chExt cx="402336" cy="573024"/>
              </a:xfrm>
            </p:grpSpPr>
            <p:pic>
              <p:nvPicPr>
                <p:cNvPr id="2097230" name="图片 2097229"/>
                <p:cNvPicPr/>
                <p:nvPr/>
              </p:nvPicPr>
              <p:blipFill>
                <a:blip r:embed="rId2"/>
                <a:srcRect/>
                <a:stretch>
                  <a:fillRect/>
                </a:stretch>
              </p:blipFill>
              <p:spPr>
                <a:xfrm>
                  <a:off x="1505712" y="1932432"/>
                  <a:ext cx="402336" cy="573024"/>
                </a:xfrm>
                <a:prstGeom prst="rect">
                  <a:avLst/>
                </a:prstGeom>
                <a:noFill/>
                <a:ln>
                  <a:noFill/>
                </a:ln>
              </p:spPr>
            </p:pic>
            <p:sp>
              <p:nvSpPr>
                <p:cNvPr id="1048790" name="文本框 1048789"/>
                <p:cNvSpPr txBox="1"/>
                <p:nvPr/>
              </p:nvSpPr>
              <p:spPr>
                <a:xfrm>
                  <a:off x="1513348" y="1938378"/>
                  <a:ext cx="387149" cy="558012"/>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000">
                    <a:solidFill>
                      <a:srgbClr val="FFFFFF"/>
                    </a:solidFill>
                    <a:latin typeface="Calibri" panose="020F0502020204030204" pitchFamily="34" charset="0"/>
                  </a:endParaRPr>
                </a:p>
              </p:txBody>
            </p:sp>
          </p:grpSp>
          <p:sp>
            <p:nvSpPr>
              <p:cNvPr id="1048791" name="任意多边形 1048790"/>
              <p:cNvSpPr/>
              <p:nvPr/>
            </p:nvSpPr>
            <p:spPr>
              <a:xfrm flipV="1">
                <a:off x="4343943" y="2514227"/>
                <a:ext cx="774355" cy="165131"/>
              </a:xfrm>
              <a:custGeom>
                <a:avLst/>
                <a:gdLst>
                  <a:gd name="l" fmla="*/ 73035 w 774355"/>
                  <a:gd name="t" fmla="*/ 15575 h 165131"/>
                  <a:gd name="r" fmla="*/ 701320 w 774355"/>
                  <a:gd name="b" fmla="*/ 165131 h 165131"/>
                </a:gdLst>
                <a:ahLst/>
                <a:cxnLst/>
                <a:rect l="l" t="t" r="r" b="b"/>
                <a:pathLst>
                  <a:path w="774355" h="165131">
                    <a:moveTo>
                      <a:pt x="0" y="165131"/>
                    </a:moveTo>
                    <a:lnTo>
                      <a:pt x="109553" y="0"/>
                    </a:lnTo>
                    <a:lnTo>
                      <a:pt x="664802" y="0"/>
                    </a:lnTo>
                    <a:lnTo>
                      <a:pt x="774355" y="165131"/>
                    </a:lnTo>
                  </a:path>
                </a:pathLst>
              </a:custGeom>
              <a:gradFill rotWithShape="0">
                <a:gsLst>
                  <a:gs pos="0">
                    <a:srgbClr val="B4B4B4">
                      <a:alpha val="100000"/>
                    </a:srgbClr>
                  </a:gs>
                  <a:gs pos="100000">
                    <a:srgbClr val="DFDFDF">
                      <a:alpha val="100000"/>
                    </a:srgbClr>
                  </a:gs>
                </a:gsLst>
                <a:lin ang="2700000" scaled="0"/>
              </a:gradFill>
              <a:ln>
                <a:noFill/>
              </a:ln>
            </p:spPr>
          </p:sp>
        </p:grpSp>
        <p:grpSp>
          <p:nvGrpSpPr>
            <p:cNvPr id="156" name="组合 155"/>
            <p:cNvGrpSpPr/>
            <p:nvPr/>
          </p:nvGrpSpPr>
          <p:grpSpPr>
            <a:xfrm rot="0">
              <a:off x="3628832" y="3265060"/>
              <a:ext cx="1289581" cy="1113869"/>
              <a:chOff x="1688592" y="2084832"/>
              <a:chExt cx="944880" cy="816864"/>
            </a:xfrm>
          </p:grpSpPr>
          <p:pic>
            <p:nvPicPr>
              <p:cNvPr id="2097231" name="图片 2097230"/>
              <p:cNvPicPr/>
              <p:nvPr/>
            </p:nvPicPr>
            <p:blipFill>
              <a:blip r:embed="rId6"/>
              <a:srcRect/>
              <a:stretch>
                <a:fillRect/>
              </a:stretch>
            </p:blipFill>
            <p:spPr>
              <a:xfrm>
                <a:off x="1688592" y="2084832"/>
                <a:ext cx="944880" cy="816864"/>
              </a:xfrm>
              <a:prstGeom prst="rect">
                <a:avLst/>
              </a:prstGeom>
              <a:noFill/>
              <a:ln>
                <a:noFill/>
              </a:ln>
            </p:spPr>
          </p:pic>
          <p:sp>
            <p:nvSpPr>
              <p:cNvPr id="1048792" name="文本框 1048791"/>
              <p:cNvSpPr txBox="1"/>
              <p:nvPr/>
            </p:nvSpPr>
            <p:spPr>
              <a:xfrm>
                <a:off x="1838060" y="2215555"/>
                <a:ext cx="641880" cy="553638"/>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000">
                  <a:solidFill>
                    <a:srgbClr val="FFFFFF"/>
                  </a:solidFill>
                  <a:latin typeface="Calibri" panose="020F0502020204030204" pitchFamily="34" charset="0"/>
                </a:endParaRPr>
              </a:p>
            </p:txBody>
          </p:sp>
        </p:grpSp>
        <p:pic>
          <p:nvPicPr>
            <p:cNvPr id="2097232" name="图片 2097231"/>
            <p:cNvPicPr/>
            <p:nvPr/>
          </p:nvPicPr>
          <p:blipFill>
            <a:blip r:embed="rId7"/>
            <a:srcRect/>
            <a:stretch>
              <a:fillRect/>
            </a:stretch>
          </p:blipFill>
          <p:spPr>
            <a:xfrm>
              <a:off x="3914627" y="3412417"/>
              <a:ext cx="760030" cy="760029"/>
            </a:xfrm>
            <a:prstGeom prst="rect">
              <a:avLst/>
            </a:prstGeom>
            <a:noFill/>
            <a:ln>
              <a:noFill/>
            </a:ln>
          </p:spPr>
        </p:pic>
      </p:grpSp>
      <p:sp>
        <p:nvSpPr>
          <p:cNvPr id="1048793" name="矩形 1048792"/>
          <p:cNvSpPr/>
          <p:nvPr/>
        </p:nvSpPr>
        <p:spPr>
          <a:xfrm>
            <a:off x="517525" y="3170237"/>
            <a:ext cx="3571875" cy="368300"/>
          </a:xfrm>
          <a:prstGeom prst="rect">
            <a:avLst/>
          </a:prstGeom>
          <a:noFill/>
          <a:ln>
            <a:noFill/>
          </a:ln>
        </p:spPr>
        <p:txBody>
          <a:bodyPr vert="horz"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marL="0" lvl="1" indent="0" algn="ctr" eaLnBrk="1" latinLnBrk="1" hangingPunct="1"/>
            <a:r>
              <a:rPr lang="zh-CN" altLang="en-US" b="1">
                <a:solidFill>
                  <a:srgbClr val="17375E"/>
                </a:solidFill>
                <a:latin typeface="微软雅黑" panose="020B0503020204020204" pitchFamily="34" charset="-122"/>
                <a:ea typeface="微软雅黑" panose="020B0503020204020204" pitchFamily="34" charset="-122"/>
              </a:rPr>
              <a:t>品质  创新  融合 奉献</a:t>
            </a:r>
            <a:endParaRPr lang="zh-CN" altLang="en-US" b="1">
              <a:solidFill>
                <a:srgbClr val="17375E"/>
              </a:solidFill>
              <a:latin typeface="微软雅黑" panose="020B0503020204020204" pitchFamily="34" charset="-122"/>
              <a:ea typeface="微软雅黑" panose="020B0503020204020204" pitchFamily="34" charset="-122"/>
            </a:endParaRPr>
          </a:p>
        </p:txBody>
      </p:sp>
      <p:sp>
        <p:nvSpPr>
          <p:cNvPr id="1048794" name="矩形 1048793"/>
          <p:cNvSpPr/>
          <p:nvPr/>
        </p:nvSpPr>
        <p:spPr>
          <a:xfrm>
            <a:off x="5818187" y="3170237"/>
            <a:ext cx="2262187" cy="368300"/>
          </a:xfrm>
          <a:prstGeom prst="rect">
            <a:avLst/>
          </a:prstGeom>
          <a:noFill/>
          <a:ln>
            <a:noFill/>
          </a:ln>
        </p:spPr>
        <p:txBody>
          <a:bodyPr vert="horz" wrap="none"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marL="0" lvl="1" indent="0" algn="ctr" eaLnBrk="1" latinLnBrk="1" hangingPunct="1"/>
            <a:r>
              <a:rPr lang="zh-CN" altLang="en-US" b="1">
                <a:solidFill>
                  <a:srgbClr val="17375E"/>
                </a:solidFill>
                <a:latin typeface="微软雅黑" panose="020B0503020204020204" pitchFamily="34" charset="-122"/>
                <a:ea typeface="微软雅黑" panose="020B0503020204020204" pitchFamily="34" charset="-122"/>
              </a:rPr>
              <a:t>事业未动，人才先行</a:t>
            </a:r>
            <a:endParaRPr lang="zh-CN" altLang="en-US" b="1">
              <a:solidFill>
                <a:srgbClr val="17375E"/>
              </a:solidFill>
              <a:latin typeface="微软雅黑" panose="020B0503020204020204" pitchFamily="34" charset="-122"/>
              <a:ea typeface="微软雅黑" panose="020B0503020204020204" pitchFamily="34" charset="-122"/>
            </a:endParaRPr>
          </a:p>
        </p:txBody>
      </p:sp>
      <p:sp>
        <p:nvSpPr>
          <p:cNvPr id="1048795" name="矩形 1048794"/>
          <p:cNvSpPr/>
          <p:nvPr/>
        </p:nvSpPr>
        <p:spPr>
          <a:xfrm>
            <a:off x="990600" y="4595812"/>
            <a:ext cx="7089775" cy="369887"/>
          </a:xfrm>
          <a:prstGeom prst="rect">
            <a:avLst/>
          </a:prstGeom>
          <a:noFill/>
          <a:ln>
            <a:noFill/>
          </a:ln>
        </p:spPr>
        <p:txBody>
          <a:bodyPr vert="horz"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r>
              <a:rPr lang="zh-CN" altLang="en-US" b="1">
                <a:solidFill>
                  <a:srgbClr val="17375E"/>
                </a:solidFill>
                <a:latin typeface="微软雅黑" panose="020B0503020204020204" pitchFamily="34" charset="-122"/>
                <a:ea typeface="微软雅黑" panose="020B0503020204020204" pitchFamily="34" charset="-122"/>
              </a:rPr>
              <a:t>企业文化主题：弘扬北大荒精神  致力北三峡发展</a:t>
            </a:r>
            <a:endParaRPr lang="zh-CN" altLang="en-US" b="1">
              <a:solidFill>
                <a:srgbClr val="17375E"/>
              </a:solidFill>
              <a:latin typeface="微软雅黑" panose="020B0503020204020204" pitchFamily="34" charset="-122"/>
              <a:ea typeface="微软雅黑" panose="020B0503020204020204" pitchFamily="34" charset="-122"/>
            </a:endParaRPr>
          </a:p>
        </p:txBody>
      </p:sp>
      <p:grpSp>
        <p:nvGrpSpPr>
          <p:cNvPr id="157" name="组合 156"/>
          <p:cNvGrpSpPr/>
          <p:nvPr/>
        </p:nvGrpSpPr>
        <p:grpSpPr>
          <a:xfrm rot="0">
            <a:off x="2286000" y="282575"/>
            <a:ext cx="635000" cy="547687"/>
            <a:chOff x="3828011" y="390475"/>
            <a:chExt cx="634641" cy="547104"/>
          </a:xfrm>
        </p:grpSpPr>
        <p:grpSp>
          <p:nvGrpSpPr>
            <p:cNvPr id="158" name="组合 157"/>
            <p:cNvGrpSpPr/>
            <p:nvPr/>
          </p:nvGrpSpPr>
          <p:grpSpPr>
            <a:xfrm rot="19822872">
              <a:off x="3828011" y="390475"/>
              <a:ext cx="634641" cy="547104"/>
              <a:chOff x="2030919" y="2327365"/>
              <a:chExt cx="1528340" cy="1317535"/>
            </a:xfrm>
          </p:grpSpPr>
          <p:sp>
            <p:nvSpPr>
              <p:cNvPr id="1048796" name="六边形 1048795"/>
              <p:cNvSpPr/>
              <p:nvPr/>
            </p:nvSpPr>
            <p:spPr>
              <a:xfrm>
                <a:off x="2030919" y="2327365"/>
                <a:ext cx="1528340" cy="1317535"/>
              </a:xfrm>
              <a:prstGeom prst="hexagon">
                <a:avLst>
                  <a:gd name="adj" fmla="val 24999"/>
                  <a:gd name="vf" fmla="val 115470"/>
                </a:avLst>
              </a:prstGeom>
              <a:gradFill rotWithShape="1">
                <a:gsLst>
                  <a:gs pos="0">
                    <a:srgbClr val="DEDEDE">
                      <a:alpha val="100000"/>
                    </a:srgbClr>
                  </a:gs>
                  <a:gs pos="0">
                    <a:srgbClr val="DEDEDE">
                      <a:alpha val="100000"/>
                    </a:srgbClr>
                  </a:gs>
                  <a:gs pos="17000">
                    <a:srgbClr val="DEDEDE">
                      <a:alpha val="100000"/>
                    </a:srgbClr>
                  </a:gs>
                  <a:gs pos="37000">
                    <a:srgbClr val="E0E0E0">
                      <a:alpha val="100000"/>
                    </a:srgbClr>
                  </a:gs>
                  <a:gs pos="61000">
                    <a:srgbClr val="F6F6F6">
                      <a:alpha val="100000"/>
                    </a:srgbClr>
                  </a:gs>
                  <a:gs pos="100000">
                    <a:srgbClr val="DEDEDE">
                      <a:alpha val="100000"/>
                    </a:srgbClr>
                  </a:gs>
                </a:gsLst>
                <a:lin ang="13500000" scaled="1"/>
              </a:gradFill>
              <a:ln>
                <a:noFill/>
              </a:ln>
              <a:effectLst>
                <a:outerShdw dist="127000" dir="2399993" algn="tl">
                  <a:srgbClr val="696969">
                    <a:alpha val="46999"/>
                  </a:srgbClr>
                </a:outerShdw>
              </a:effectLst>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100" b="1">
                  <a:solidFill>
                    <a:srgbClr val="FFFFFF"/>
                  </a:solidFill>
                  <a:latin typeface="微软雅黑" panose="020B0503020204020204" pitchFamily="34" charset="-122"/>
                  <a:ea typeface="微软雅黑" panose="020B0503020204020204" pitchFamily="34" charset="-122"/>
                </a:endParaRPr>
              </a:p>
            </p:txBody>
          </p:sp>
          <p:grpSp>
            <p:nvGrpSpPr>
              <p:cNvPr id="159" name="组合 158"/>
              <p:cNvGrpSpPr/>
              <p:nvPr/>
            </p:nvGrpSpPr>
            <p:grpSpPr>
              <a:xfrm rot="1777128">
                <a:off x="2147594" y="2261139"/>
                <a:ext cx="1291142" cy="1451808"/>
                <a:chOff x="2334768" y="256032"/>
                <a:chExt cx="536448" cy="603504"/>
              </a:xfrm>
            </p:grpSpPr>
            <p:pic>
              <p:nvPicPr>
                <p:cNvPr id="2097233" name="图片 2097232"/>
                <p:cNvPicPr/>
                <p:nvPr/>
              </p:nvPicPr>
              <p:blipFill>
                <a:blip r:embed="rId8"/>
                <a:srcRect/>
                <a:stretch>
                  <a:fillRect/>
                </a:stretch>
              </p:blipFill>
              <p:spPr>
                <a:xfrm>
                  <a:off x="2334768" y="256032"/>
                  <a:ext cx="536448" cy="603504"/>
                </a:xfrm>
                <a:prstGeom prst="rect">
                  <a:avLst/>
                </a:prstGeom>
                <a:noFill/>
                <a:ln>
                  <a:noFill/>
                </a:ln>
              </p:spPr>
            </p:pic>
            <p:sp>
              <p:nvSpPr>
                <p:cNvPr id="1048797" name="文本框 1048796"/>
                <p:cNvSpPr txBox="1"/>
                <p:nvPr/>
              </p:nvSpPr>
              <p:spPr>
                <a:xfrm rot="19822872">
                  <a:off x="2316965" y="309408"/>
                  <a:ext cx="573791" cy="49489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100" b="1">
                    <a:solidFill>
                      <a:srgbClr val="FFFFFF"/>
                    </a:solidFill>
                    <a:latin typeface="微软雅黑" panose="020B0503020204020204" pitchFamily="34" charset="-122"/>
                    <a:ea typeface="微软雅黑" panose="020B0503020204020204" pitchFamily="34" charset="-122"/>
                  </a:endParaRPr>
                </a:p>
              </p:txBody>
            </p:sp>
          </p:grpSp>
          <p:grpSp>
            <p:nvGrpSpPr>
              <p:cNvPr id="160" name="组合 159"/>
              <p:cNvGrpSpPr/>
              <p:nvPr/>
            </p:nvGrpSpPr>
            <p:grpSpPr>
              <a:xfrm rot="1777128">
                <a:off x="2327284" y="2452738"/>
                <a:ext cx="939012" cy="1055860"/>
                <a:chOff x="2407920" y="335280"/>
                <a:chExt cx="390144" cy="438912"/>
              </a:xfrm>
            </p:grpSpPr>
            <p:pic>
              <p:nvPicPr>
                <p:cNvPr id="2097234" name="图片 2097233"/>
                <p:cNvPicPr/>
                <p:nvPr/>
              </p:nvPicPr>
              <p:blipFill>
                <a:blip r:embed="rId9"/>
                <a:srcRect/>
                <a:stretch>
                  <a:fillRect/>
                </a:stretch>
              </p:blipFill>
              <p:spPr>
                <a:xfrm>
                  <a:off x="2407920" y="335280"/>
                  <a:ext cx="390144" cy="438912"/>
                </a:xfrm>
                <a:prstGeom prst="rect">
                  <a:avLst/>
                </a:prstGeom>
                <a:noFill/>
                <a:ln>
                  <a:noFill/>
                </a:ln>
              </p:spPr>
            </p:pic>
            <p:sp>
              <p:nvSpPr>
                <p:cNvPr id="1048798" name="文本框 1048797"/>
                <p:cNvSpPr txBox="1"/>
                <p:nvPr/>
              </p:nvSpPr>
              <p:spPr>
                <a:xfrm rot="19822872">
                  <a:off x="2461175" y="434305"/>
                  <a:ext cx="284650" cy="245510"/>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100" b="1">
                    <a:solidFill>
                      <a:srgbClr val="FFFFFF"/>
                    </a:solidFill>
                    <a:latin typeface="微软雅黑" panose="020B0503020204020204" pitchFamily="34" charset="-122"/>
                    <a:ea typeface="微软雅黑" panose="020B0503020204020204" pitchFamily="34" charset="-122"/>
                  </a:endParaRPr>
                </a:p>
              </p:txBody>
            </p:sp>
          </p:grpSp>
          <p:sp>
            <p:nvSpPr>
              <p:cNvPr id="1048799" name="任意多边形 1048798"/>
              <p:cNvSpPr/>
              <p:nvPr/>
            </p:nvSpPr>
            <p:spPr>
              <a:xfrm>
                <a:off x="2402171" y="3405180"/>
                <a:ext cx="787095" cy="164213"/>
              </a:xfrm>
              <a:custGeom>
                <a:avLst/>
                <a:gdLst>
                  <a:gd name="l" fmla="*/ 72629 w 787095"/>
                  <a:gd name="t" fmla="*/ 15153 h 164213"/>
                  <a:gd name="r" fmla="*/ 714466 w 787095"/>
                  <a:gd name="b" fmla="*/ 164213 h 164213"/>
                </a:gdLst>
                <a:ahLst/>
                <a:cxnLst/>
                <a:rect l="l" t="t" r="r" b="b"/>
                <a:pathLst>
                  <a:path w="787095" h="164213">
                    <a:moveTo>
                      <a:pt x="0" y="164213"/>
                    </a:moveTo>
                    <a:lnTo>
                      <a:pt x="108944" y="0"/>
                    </a:lnTo>
                    <a:lnTo>
                      <a:pt x="678151" y="0"/>
                    </a:lnTo>
                    <a:lnTo>
                      <a:pt x="787095" y="164213"/>
                    </a:lnTo>
                  </a:path>
                </a:pathLst>
              </a:custGeom>
              <a:gradFill rotWithShape="0">
                <a:gsLst>
                  <a:gs pos="0">
                    <a:srgbClr val="E6E6E6">
                      <a:alpha val="100000"/>
                    </a:srgbClr>
                  </a:gs>
                  <a:gs pos="100000">
                    <a:srgbClr val="F7F7F7">
                      <a:alpha val="100000"/>
                    </a:srgbClr>
                  </a:gs>
                </a:gsLst>
                <a:lin ang="2700000" scaled="0"/>
              </a:gradFill>
              <a:ln>
                <a:noFill/>
              </a:ln>
            </p:spPr>
          </p:sp>
          <p:sp>
            <p:nvSpPr>
              <p:cNvPr id="1048800" name="任意多边形 1048799"/>
              <p:cNvSpPr/>
              <p:nvPr/>
            </p:nvSpPr>
            <p:spPr>
              <a:xfrm rot="14580000" flipH="1">
                <a:off x="2925484" y="2628195"/>
                <a:ext cx="668315" cy="171939"/>
              </a:xfrm>
              <a:custGeom>
                <a:avLst/>
                <a:gdLst/>
                <a:ahLst/>
                <a:cxnLst/>
                <a:rect l="0" t="0" r="r" b="b"/>
                <a:pathLst>
                  <a:path w="667005" h="171628">
                    <a:moveTo>
                      <a:pt x="0" y="171628"/>
                    </a:moveTo>
                    <a:lnTo>
                      <a:pt x="103609" y="1280"/>
                    </a:lnTo>
                    <a:lnTo>
                      <a:pt x="581865" y="0"/>
                    </a:lnTo>
                    <a:lnTo>
                      <a:pt x="667005" y="171628"/>
                    </a:lnTo>
                    <a:lnTo>
                      <a:pt x="0" y="171628"/>
                    </a:lnTo>
                  </a:path>
                </a:pathLst>
              </a:custGeom>
              <a:gradFill rotWithShape="0">
                <a:gsLst>
                  <a:gs pos="0">
                    <a:srgbClr val="DEDEDE">
                      <a:alpha val="100000"/>
                    </a:srgbClr>
                  </a:gs>
                  <a:gs pos="100000">
                    <a:srgbClr val="F4F4F4">
                      <a:alpha val="100000"/>
                    </a:srgbClr>
                  </a:gs>
                </a:gsLst>
                <a:lin ang="2700000" scaled="0"/>
              </a:gradFill>
              <a:ln>
                <a:noFill/>
              </a:ln>
            </p:spPr>
          </p:sp>
          <p:grpSp>
            <p:nvGrpSpPr>
              <p:cNvPr id="161" name="组合 160"/>
              <p:cNvGrpSpPr/>
              <p:nvPr/>
            </p:nvGrpSpPr>
            <p:grpSpPr>
              <a:xfrm rot="1777128">
                <a:off x="2212986" y="2380546"/>
                <a:ext cx="234753" cy="703907"/>
                <a:chOff x="2334768" y="414528"/>
                <a:chExt cx="97536" cy="292608"/>
              </a:xfrm>
            </p:grpSpPr>
            <p:pic>
              <p:nvPicPr>
                <p:cNvPr id="2097235" name="图片 2097234"/>
                <p:cNvPicPr/>
                <p:nvPr/>
              </p:nvPicPr>
              <p:blipFill>
                <a:blip r:embed="rId10"/>
                <a:srcRect/>
                <a:stretch>
                  <a:fillRect/>
                </a:stretch>
              </p:blipFill>
              <p:spPr>
                <a:xfrm>
                  <a:off x="2334768" y="414528"/>
                  <a:ext cx="97536" cy="292608"/>
                </a:xfrm>
                <a:prstGeom prst="rect">
                  <a:avLst/>
                </a:prstGeom>
                <a:noFill/>
                <a:ln>
                  <a:noFill/>
                </a:ln>
              </p:spPr>
            </p:pic>
            <p:sp>
              <p:nvSpPr>
                <p:cNvPr id="1048801" name="文本框 1048800"/>
                <p:cNvSpPr txBox="1"/>
                <p:nvPr/>
              </p:nvSpPr>
              <p:spPr>
                <a:xfrm rot="19822872">
                  <a:off x="2283107" y="426408"/>
                  <a:ext cx="171684" cy="247447"/>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100" b="1">
                    <a:solidFill>
                      <a:srgbClr val="FFFFFF"/>
                    </a:solidFill>
                    <a:latin typeface="微软雅黑" panose="020B0503020204020204" pitchFamily="34" charset="-122"/>
                    <a:ea typeface="微软雅黑" panose="020B0503020204020204" pitchFamily="34" charset="-122"/>
                  </a:endParaRPr>
                </a:p>
              </p:txBody>
            </p:sp>
          </p:grpSp>
          <p:sp>
            <p:nvSpPr>
              <p:cNvPr id="1048802" name="任意多边形 1048801"/>
              <p:cNvSpPr/>
              <p:nvPr/>
            </p:nvSpPr>
            <p:spPr>
              <a:xfrm flipV="1">
                <a:off x="2400388" y="2380608"/>
                <a:ext cx="787095" cy="164216"/>
              </a:xfrm>
              <a:custGeom>
                <a:avLst/>
                <a:gdLst>
                  <a:gd name="l" fmla="*/ 72631 w 787095"/>
                  <a:gd name="t" fmla="*/ 15153 h 164216"/>
                  <a:gd name="r" fmla="*/ 714464 w 787095"/>
                  <a:gd name="b" fmla="*/ 164216 h 164216"/>
                </a:gdLst>
                <a:ahLst/>
                <a:cxnLst/>
                <a:rect l="l" t="t" r="r" b="b"/>
                <a:pathLst>
                  <a:path w="787095" h="164216">
                    <a:moveTo>
                      <a:pt x="0" y="164216"/>
                    </a:moveTo>
                    <a:lnTo>
                      <a:pt x="108946" y="0"/>
                    </a:lnTo>
                    <a:lnTo>
                      <a:pt x="678149" y="0"/>
                    </a:lnTo>
                    <a:lnTo>
                      <a:pt x="787095" y="164216"/>
                    </a:lnTo>
                  </a:path>
                </a:pathLst>
              </a:custGeom>
              <a:gradFill rotWithShape="0">
                <a:gsLst>
                  <a:gs pos="0">
                    <a:srgbClr val="B4B4B4">
                      <a:alpha val="100000"/>
                    </a:srgbClr>
                  </a:gs>
                  <a:gs pos="100000">
                    <a:srgbClr val="DFDFDF">
                      <a:alpha val="100000"/>
                    </a:srgbClr>
                  </a:gs>
                </a:gsLst>
                <a:lin ang="2700000" scaled="0"/>
              </a:gradFill>
              <a:ln>
                <a:noFill/>
              </a:ln>
            </p:spPr>
          </p:sp>
        </p:grpSp>
        <p:sp>
          <p:nvSpPr>
            <p:cNvPr id="1048803" name="文本框 1048802"/>
            <p:cNvSpPr txBox="1"/>
            <p:nvPr/>
          </p:nvSpPr>
          <p:spPr>
            <a:xfrm>
              <a:off x="3998952" y="507311"/>
              <a:ext cx="365248" cy="338554"/>
            </a:xfrm>
            <a:prstGeom prst="rect">
              <a:avLst/>
            </a:prstGeom>
            <a:noFill/>
            <a:ln>
              <a:noFill/>
            </a:ln>
          </p:spPr>
          <p:txBody>
            <a:bodyPr vert="horz"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r>
                <a:rPr lang="zh-CN" altLang="en-US" sz="1600" b="1">
                  <a:latin typeface="微软雅黑" panose="020B0503020204020204" pitchFamily="34" charset="-122"/>
                  <a:ea typeface="微软雅黑" panose="020B0503020204020204" pitchFamily="34" charset="-122"/>
                </a:rPr>
                <a:t>四</a:t>
              </a:r>
              <a:endParaRPr lang="zh-CN" altLang="en-US" sz="1600" b="1">
                <a:latin typeface="微软雅黑" panose="020B0503020204020204" pitchFamily="34" charset="-122"/>
                <a:ea typeface="微软雅黑" panose="020B0503020204020204" pitchFamily="34" charset="-122"/>
              </a:endParaRPr>
            </a:p>
          </p:txBody>
        </p:sp>
      </p:gr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76" name=""/>
        <p:cNvGrpSpPr/>
        <p:nvPr/>
      </p:nvGrpSpPr>
      <p:grpSpPr>
        <a:xfrm rot="0">
          <a:off x="0" y="0"/>
          <a:ext cx="0" cy="0"/>
          <a:chOff x="0" y="0"/>
          <a:chExt cx="0" cy="0"/>
        </a:xfrm>
      </p:grpSpPr>
      <p:sp>
        <p:nvSpPr>
          <p:cNvPr id="1048825" name="标题 1048824"/>
          <p:cNvSpPr/>
          <p:nvPr>
            <p:ph type="title"/>
          </p:nvPr>
        </p:nvSpPr>
        <p:spPr>
          <a:xfrm>
            <a:off x="2062162" y="258762"/>
            <a:ext cx="5467350" cy="684212"/>
          </a:xfrm>
          <a:prstGeom prst="rect">
            <a:avLst/>
          </a:prstGeom>
          <a:noFill/>
          <a:ln>
            <a:noFill/>
          </a:ln>
        </p:spPr>
        <p:txBody>
          <a:bodyPr vert="horz" lIns="91440" tIns="45720" rIns="91440" bIns="45720" anchor="ctr"/>
          <a:lstStyle>
            <a:lvl1pPr marL="457200" indent="-457200" algn="ctr" rtl="0" fontAlgn="base" latinLnBrk="1">
              <a:lnSpc>
                <a:spcPct val="100000"/>
              </a:lnSpc>
              <a:spcBef>
                <a:spcPct val="0"/>
              </a:spcBef>
              <a:spcAft>
                <a:spcPct val="0"/>
              </a:spcAft>
              <a:buFontTx/>
              <a:buNone/>
              <a:defRPr sz="4400" b="0" i="0" u="none" baseline="0">
                <a:solidFill>
                  <a:schemeClr val="dk1"/>
                </a:solidFill>
                <a:latin typeface="Calibri" panose="020F0502020204030204" pitchFamily="34" charset="0"/>
                <a:ea typeface="宋体" panose="02010600030101010101" pitchFamily="2" charset="-122"/>
                <a:sym typeface="Calibri" panose="020F0502020204030204" pitchFamily="34" charset="0"/>
              </a:defRPr>
            </a:lvl1pPr>
          </a:lstStyle>
          <a:p>
            <a:pPr lvl="0"/>
            <a:r>
              <a:rPr lang="zh-CN" altLang="en-US" sz="2800" b="1">
                <a:solidFill>
                  <a:srgbClr val="708BBA"/>
                </a:solidFill>
                <a:latin typeface="微软雅黑" panose="020B0503020204020204" pitchFamily="34" charset="-122"/>
                <a:ea typeface="微软雅黑" panose="020B0503020204020204" pitchFamily="34" charset="-122"/>
              </a:rPr>
              <a:t>我们需要这样的你</a:t>
            </a:r>
            <a:endParaRPr lang="zh-CN" altLang="en-US" sz="2800" b="1">
              <a:solidFill>
                <a:srgbClr val="708BBA"/>
              </a:solidFill>
              <a:latin typeface="微软雅黑" panose="020B0503020204020204" pitchFamily="34" charset="-122"/>
              <a:ea typeface="微软雅黑" panose="020B0503020204020204" pitchFamily="34" charset="-122"/>
            </a:endParaRPr>
          </a:p>
        </p:txBody>
      </p:sp>
      <p:grpSp>
        <p:nvGrpSpPr>
          <p:cNvPr id="177" name="组合 176"/>
          <p:cNvGrpSpPr/>
          <p:nvPr/>
        </p:nvGrpSpPr>
        <p:grpSpPr>
          <a:xfrm rot="0">
            <a:off x="-211137" y="2043112"/>
            <a:ext cx="4129087" cy="3695700"/>
            <a:chOff x="-21505" y="1595438"/>
            <a:chExt cx="4868863" cy="4356100"/>
          </a:xfrm>
        </p:grpSpPr>
        <p:sp>
          <p:nvSpPr>
            <p:cNvPr id="1048826" name="任意多边形 1048825"/>
            <p:cNvSpPr/>
            <p:nvPr/>
          </p:nvSpPr>
          <p:spPr bwMode="auto">
            <a:xfrm>
              <a:off x="1432645" y="3751263"/>
              <a:ext cx="879475" cy="384175"/>
            </a:xfrm>
            <a:custGeom>
              <a:avLst/>
              <a:gdLst>
                <a:gd name="l" fmla="*/ 0 w 256"/>
                <a:gd name="t" fmla="*/ 0 h 112"/>
                <a:gd name="r" fmla="*/ 256 w 256"/>
                <a:gd name="b" fmla="*/ 112 h 112"/>
              </a:gdLst>
              <a:ahLst/>
              <a:cxnLst/>
              <a:rect l="l" t="t" r="r" b="b"/>
              <a:pathLst>
                <a:path w="256" h="112">
                  <a:moveTo>
                    <a:pt x="54" y="107"/>
                  </a:moveTo>
                  <a:cubicBezTo>
                    <a:pt x="60" y="105"/>
                    <a:pt x="65" y="106"/>
                    <a:pt x="70" y="108"/>
                  </a:cubicBezTo>
                  <a:cubicBezTo>
                    <a:pt x="143" y="80"/>
                    <a:pt x="143" y="80"/>
                    <a:pt x="143" y="80"/>
                  </a:cubicBezTo>
                  <a:cubicBezTo>
                    <a:pt x="239" y="65"/>
                    <a:pt x="239" y="65"/>
                    <a:pt x="239" y="65"/>
                  </a:cubicBezTo>
                  <a:cubicBezTo>
                    <a:pt x="239" y="64"/>
                    <a:pt x="239" y="64"/>
                    <a:pt x="239" y="63"/>
                  </a:cubicBezTo>
                  <a:cubicBezTo>
                    <a:pt x="256" y="52"/>
                    <a:pt x="256" y="52"/>
                    <a:pt x="256" y="52"/>
                  </a:cubicBezTo>
                  <a:cubicBezTo>
                    <a:pt x="252" y="0"/>
                    <a:pt x="252" y="0"/>
                    <a:pt x="252" y="0"/>
                  </a:cubicBezTo>
                  <a:cubicBezTo>
                    <a:pt x="0" y="22"/>
                    <a:pt x="0" y="22"/>
                    <a:pt x="0" y="22"/>
                  </a:cubicBezTo>
                  <a:cubicBezTo>
                    <a:pt x="37" y="112"/>
                    <a:pt x="37" y="112"/>
                    <a:pt x="37" y="112"/>
                  </a:cubicBezTo>
                  <a:lnTo>
                    <a:pt x="54" y="107"/>
                  </a:lnTo>
                </a:path>
              </a:pathLst>
            </a:custGeom>
            <a:solidFill>
              <a:schemeClr val="accent1">
                <a:alpha val="100000"/>
              </a:schemeClr>
            </a:solidFill>
            <a:ln>
              <a:noFill/>
            </a:ln>
          </p:spPr>
        </p:sp>
        <p:sp>
          <p:nvSpPr>
            <p:cNvPr id="1048827" name="任意多边形 1048826"/>
            <p:cNvSpPr/>
            <p:nvPr/>
          </p:nvSpPr>
          <p:spPr bwMode="auto">
            <a:xfrm>
              <a:off x="2202583" y="5172075"/>
              <a:ext cx="523875" cy="381000"/>
            </a:xfrm>
            <a:custGeom>
              <a:avLst/>
              <a:gdLst>
                <a:gd name="l" fmla="*/ 0 w 153"/>
                <a:gd name="t" fmla="*/ 0 h 111"/>
                <a:gd name="r" fmla="*/ 153 w 153"/>
                <a:gd name="b" fmla="*/ 111 h 111"/>
              </a:gdLst>
              <a:ahLst/>
              <a:cxnLst/>
              <a:rect l="l" t="t" r="r" b="b"/>
              <a:pathLst>
                <a:path w="153" h="111">
                  <a:moveTo>
                    <a:pt x="135" y="0"/>
                  </a:moveTo>
                  <a:cubicBezTo>
                    <a:pt x="72" y="46"/>
                    <a:pt x="72" y="46"/>
                    <a:pt x="72" y="46"/>
                  </a:cubicBezTo>
                  <a:cubicBezTo>
                    <a:pt x="71" y="47"/>
                    <a:pt x="71" y="47"/>
                    <a:pt x="71" y="47"/>
                  </a:cubicBezTo>
                  <a:cubicBezTo>
                    <a:pt x="61" y="52"/>
                    <a:pt x="50" y="55"/>
                    <a:pt x="39" y="57"/>
                  </a:cubicBezTo>
                  <a:cubicBezTo>
                    <a:pt x="37" y="57"/>
                    <a:pt x="35" y="57"/>
                    <a:pt x="33" y="57"/>
                  </a:cubicBezTo>
                  <a:cubicBezTo>
                    <a:pt x="0" y="58"/>
                    <a:pt x="0" y="58"/>
                    <a:pt x="0" y="58"/>
                  </a:cubicBezTo>
                  <a:cubicBezTo>
                    <a:pt x="8" y="79"/>
                    <a:pt x="8" y="79"/>
                    <a:pt x="8" y="79"/>
                  </a:cubicBezTo>
                  <a:cubicBezTo>
                    <a:pt x="16" y="100"/>
                    <a:pt x="39" y="111"/>
                    <a:pt x="60" y="104"/>
                  </a:cubicBezTo>
                  <a:cubicBezTo>
                    <a:pt x="105" y="90"/>
                    <a:pt x="105" y="90"/>
                    <a:pt x="105" y="90"/>
                  </a:cubicBezTo>
                  <a:cubicBezTo>
                    <a:pt x="136" y="80"/>
                    <a:pt x="153" y="46"/>
                    <a:pt x="141" y="15"/>
                  </a:cubicBezTo>
                  <a:cubicBezTo>
                    <a:pt x="139" y="10"/>
                    <a:pt x="137" y="5"/>
                    <a:pt x="135" y="0"/>
                  </a:cubicBezTo>
                </a:path>
              </a:pathLst>
            </a:custGeom>
            <a:solidFill>
              <a:schemeClr val="accent1">
                <a:alpha val="100000"/>
              </a:schemeClr>
            </a:solidFill>
            <a:ln>
              <a:noFill/>
            </a:ln>
          </p:spPr>
        </p:sp>
        <p:sp>
          <p:nvSpPr>
            <p:cNvPr id="1048828" name="任意多边形 1048827"/>
            <p:cNvSpPr/>
            <p:nvPr/>
          </p:nvSpPr>
          <p:spPr bwMode="auto">
            <a:xfrm>
              <a:off x="770658" y="3949700"/>
              <a:ext cx="1984375" cy="1425575"/>
            </a:xfrm>
            <a:custGeom>
              <a:avLst/>
              <a:gdLst>
                <a:gd name="l" fmla="*/ 0 w 578"/>
                <a:gd name="t" fmla="*/ 0 h 415"/>
                <a:gd name="r" fmla="*/ 578 w 578"/>
                <a:gd name="b" fmla="*/ 415 h 415"/>
              </a:gdLst>
              <a:ahLst/>
              <a:cxnLst/>
              <a:rect l="l" t="t" r="r" b="b"/>
              <a:pathLst>
                <a:path w="578" h="415">
                  <a:moveTo>
                    <a:pt x="338" y="30"/>
                  </a:moveTo>
                  <a:cubicBezTo>
                    <a:pt x="229" y="72"/>
                    <a:pt x="229" y="72"/>
                    <a:pt x="229" y="72"/>
                  </a:cubicBezTo>
                  <a:cubicBezTo>
                    <a:pt x="216" y="77"/>
                    <a:pt x="204" y="84"/>
                    <a:pt x="195" y="94"/>
                  </a:cubicBezTo>
                  <a:cubicBezTo>
                    <a:pt x="156" y="131"/>
                    <a:pt x="156" y="131"/>
                    <a:pt x="156" y="131"/>
                  </a:cubicBezTo>
                  <a:cubicBezTo>
                    <a:pt x="0" y="173"/>
                    <a:pt x="0" y="173"/>
                    <a:pt x="0" y="173"/>
                  </a:cubicBezTo>
                  <a:cubicBezTo>
                    <a:pt x="76" y="415"/>
                    <a:pt x="76" y="415"/>
                    <a:pt x="76" y="415"/>
                  </a:cubicBezTo>
                  <a:cubicBezTo>
                    <a:pt x="234" y="388"/>
                    <a:pt x="234" y="388"/>
                    <a:pt x="234" y="388"/>
                  </a:cubicBezTo>
                  <a:cubicBezTo>
                    <a:pt x="317" y="406"/>
                    <a:pt x="317" y="406"/>
                    <a:pt x="317" y="406"/>
                  </a:cubicBezTo>
                  <a:cubicBezTo>
                    <a:pt x="328" y="409"/>
                    <a:pt x="339" y="409"/>
                    <a:pt x="350" y="409"/>
                  </a:cubicBezTo>
                  <a:cubicBezTo>
                    <a:pt x="450" y="405"/>
                    <a:pt x="450" y="405"/>
                    <a:pt x="450" y="405"/>
                  </a:cubicBezTo>
                  <a:cubicBezTo>
                    <a:pt x="462" y="404"/>
                    <a:pt x="474" y="401"/>
                    <a:pt x="484" y="396"/>
                  </a:cubicBezTo>
                  <a:cubicBezTo>
                    <a:pt x="558" y="341"/>
                    <a:pt x="558" y="341"/>
                    <a:pt x="558" y="341"/>
                  </a:cubicBezTo>
                  <a:cubicBezTo>
                    <a:pt x="569" y="336"/>
                    <a:pt x="575" y="325"/>
                    <a:pt x="574" y="314"/>
                  </a:cubicBezTo>
                  <a:cubicBezTo>
                    <a:pt x="574" y="295"/>
                    <a:pt x="574" y="295"/>
                    <a:pt x="574" y="295"/>
                  </a:cubicBezTo>
                  <a:cubicBezTo>
                    <a:pt x="573" y="283"/>
                    <a:pt x="564" y="272"/>
                    <a:pt x="552" y="268"/>
                  </a:cubicBezTo>
                  <a:cubicBezTo>
                    <a:pt x="552" y="268"/>
                    <a:pt x="552" y="268"/>
                    <a:pt x="552" y="268"/>
                  </a:cubicBezTo>
                  <a:cubicBezTo>
                    <a:pt x="551" y="268"/>
                    <a:pt x="551" y="266"/>
                    <a:pt x="552" y="266"/>
                  </a:cubicBezTo>
                  <a:cubicBezTo>
                    <a:pt x="560" y="263"/>
                    <a:pt x="560" y="263"/>
                    <a:pt x="560" y="263"/>
                  </a:cubicBezTo>
                  <a:cubicBezTo>
                    <a:pt x="572" y="259"/>
                    <a:pt x="578" y="249"/>
                    <a:pt x="578" y="236"/>
                  </a:cubicBezTo>
                  <a:cubicBezTo>
                    <a:pt x="575" y="210"/>
                    <a:pt x="575" y="210"/>
                    <a:pt x="575" y="210"/>
                  </a:cubicBezTo>
                  <a:cubicBezTo>
                    <a:pt x="574" y="197"/>
                    <a:pt x="566" y="184"/>
                    <a:pt x="554" y="180"/>
                  </a:cubicBezTo>
                  <a:cubicBezTo>
                    <a:pt x="544" y="178"/>
                    <a:pt x="544" y="178"/>
                    <a:pt x="544" y="178"/>
                  </a:cubicBezTo>
                  <a:cubicBezTo>
                    <a:pt x="542" y="177"/>
                    <a:pt x="542" y="175"/>
                    <a:pt x="544" y="175"/>
                  </a:cubicBezTo>
                  <a:cubicBezTo>
                    <a:pt x="555" y="173"/>
                    <a:pt x="555" y="173"/>
                    <a:pt x="555" y="173"/>
                  </a:cubicBezTo>
                  <a:cubicBezTo>
                    <a:pt x="570" y="170"/>
                    <a:pt x="570" y="158"/>
                    <a:pt x="568" y="143"/>
                  </a:cubicBezTo>
                  <a:cubicBezTo>
                    <a:pt x="566" y="122"/>
                    <a:pt x="566" y="122"/>
                    <a:pt x="566" y="122"/>
                  </a:cubicBezTo>
                  <a:cubicBezTo>
                    <a:pt x="560" y="99"/>
                    <a:pt x="541" y="100"/>
                    <a:pt x="527" y="100"/>
                  </a:cubicBezTo>
                  <a:cubicBezTo>
                    <a:pt x="520" y="99"/>
                    <a:pt x="520" y="99"/>
                    <a:pt x="520" y="99"/>
                  </a:cubicBezTo>
                  <a:cubicBezTo>
                    <a:pt x="519" y="99"/>
                    <a:pt x="519" y="97"/>
                    <a:pt x="520" y="97"/>
                  </a:cubicBezTo>
                  <a:cubicBezTo>
                    <a:pt x="538" y="89"/>
                    <a:pt x="538" y="89"/>
                    <a:pt x="538" y="89"/>
                  </a:cubicBezTo>
                  <a:cubicBezTo>
                    <a:pt x="550" y="83"/>
                    <a:pt x="557" y="70"/>
                    <a:pt x="554" y="57"/>
                  </a:cubicBezTo>
                  <a:cubicBezTo>
                    <a:pt x="549" y="26"/>
                    <a:pt x="549" y="26"/>
                    <a:pt x="549" y="26"/>
                  </a:cubicBezTo>
                  <a:cubicBezTo>
                    <a:pt x="546" y="10"/>
                    <a:pt x="531" y="0"/>
                    <a:pt x="516" y="2"/>
                  </a:cubicBezTo>
                  <a:lnTo>
                    <a:pt x="338" y="30"/>
                  </a:lnTo>
                </a:path>
              </a:pathLst>
            </a:custGeom>
            <a:solidFill>
              <a:schemeClr val="accent2">
                <a:alpha val="100000"/>
              </a:schemeClr>
            </a:solidFill>
            <a:ln>
              <a:noFill/>
            </a:ln>
          </p:spPr>
        </p:sp>
        <p:sp>
          <p:nvSpPr>
            <p:cNvPr id="1048829" name="任意多边形 1048828"/>
            <p:cNvSpPr/>
            <p:nvPr/>
          </p:nvSpPr>
          <p:spPr bwMode="auto">
            <a:xfrm>
              <a:off x="-21505" y="4335463"/>
              <a:ext cx="1352550" cy="1616075"/>
            </a:xfrm>
            <a:custGeom>
              <a:avLst/>
              <a:gdLst>
                <a:gd name="l" fmla="*/ 0 w 394"/>
                <a:gd name="t" fmla="*/ 0 h 471"/>
                <a:gd name="r" fmla="*/ 394 w 394"/>
                <a:gd name="b" fmla="*/ 471 h 471"/>
              </a:gdLst>
              <a:ahLst/>
              <a:cxnLst/>
              <a:rect l="l" t="t" r="r" b="b"/>
              <a:pathLst>
                <a:path w="394" h="471">
                  <a:moveTo>
                    <a:pt x="0" y="85"/>
                  </a:moveTo>
                  <a:cubicBezTo>
                    <a:pt x="0" y="471"/>
                    <a:pt x="0" y="471"/>
                    <a:pt x="0" y="471"/>
                  </a:cubicBezTo>
                  <a:cubicBezTo>
                    <a:pt x="377" y="346"/>
                    <a:pt x="377" y="346"/>
                    <a:pt x="377" y="346"/>
                  </a:cubicBezTo>
                  <a:cubicBezTo>
                    <a:pt x="388" y="343"/>
                    <a:pt x="394" y="332"/>
                    <a:pt x="391" y="322"/>
                  </a:cubicBezTo>
                  <a:cubicBezTo>
                    <a:pt x="310" y="0"/>
                    <a:pt x="310" y="0"/>
                    <a:pt x="310" y="0"/>
                  </a:cubicBezTo>
                  <a:lnTo>
                    <a:pt x="0" y="85"/>
                  </a:lnTo>
                </a:path>
              </a:pathLst>
            </a:custGeom>
            <a:solidFill>
              <a:schemeClr val="accent2">
                <a:alpha val="100000"/>
              </a:schemeClr>
            </a:solidFill>
            <a:ln>
              <a:noFill/>
            </a:ln>
          </p:spPr>
        </p:sp>
        <p:sp>
          <p:nvSpPr>
            <p:cNvPr id="1048830" name="任意多边形 1048829"/>
            <p:cNvSpPr/>
            <p:nvPr/>
          </p:nvSpPr>
          <p:spPr bwMode="auto">
            <a:xfrm>
              <a:off x="1049234" y="4321742"/>
              <a:ext cx="445517" cy="1122706"/>
            </a:xfrm>
            <a:custGeom>
              <a:avLst/>
              <a:gdLst>
                <a:gd name="l" fmla="*/ 0 w 130"/>
                <a:gd name="t" fmla="*/ 0 h 327"/>
                <a:gd name="r" fmla="*/ 130 w 130"/>
                <a:gd name="b" fmla="*/ 327 h 327"/>
              </a:gdLst>
              <a:ahLst/>
              <a:cxnLst/>
              <a:rect l="l" t="t" r="r" b="b"/>
              <a:pathLst>
                <a:path w="130" h="327">
                  <a:moveTo>
                    <a:pt x="80" y="327"/>
                  </a:moveTo>
                  <a:cubicBezTo>
                    <a:pt x="107" y="322"/>
                    <a:pt x="107" y="322"/>
                    <a:pt x="107" y="322"/>
                  </a:cubicBezTo>
                  <a:cubicBezTo>
                    <a:pt x="121" y="320"/>
                    <a:pt x="130" y="306"/>
                    <a:pt x="127" y="292"/>
                  </a:cubicBezTo>
                  <a:cubicBezTo>
                    <a:pt x="58" y="18"/>
                    <a:pt x="58" y="18"/>
                    <a:pt x="58" y="18"/>
                  </a:cubicBezTo>
                  <a:cubicBezTo>
                    <a:pt x="56" y="7"/>
                    <a:pt x="44" y="0"/>
                    <a:pt x="33" y="3"/>
                  </a:cubicBezTo>
                  <a:cubicBezTo>
                    <a:pt x="0" y="10"/>
                    <a:pt x="0" y="10"/>
                    <a:pt x="0" y="10"/>
                  </a:cubicBezTo>
                  <a:lnTo>
                    <a:pt x="80" y="327"/>
                  </a:lnTo>
                </a:path>
              </a:pathLst>
            </a:custGeom>
            <a:solidFill>
              <a:srgbClr val="953735">
                <a:alpha val="100000"/>
              </a:srgbClr>
            </a:solidFill>
            <a:ln>
              <a:noFill/>
            </a:ln>
          </p:spPr>
        </p:sp>
        <p:sp>
          <p:nvSpPr>
            <p:cNvPr id="1048831" name="任意多边形 1048830"/>
            <p:cNvSpPr/>
            <p:nvPr/>
          </p:nvSpPr>
          <p:spPr bwMode="auto">
            <a:xfrm>
              <a:off x="1113558" y="4383088"/>
              <a:ext cx="319087" cy="998537"/>
            </a:xfrm>
            <a:custGeom>
              <a:avLst/>
              <a:gdLst>
                <a:gd name="l" fmla="*/ 0 w 93"/>
                <a:gd name="t" fmla="*/ 0 h 291"/>
                <a:gd name="r" fmla="*/ 93 w 93"/>
                <a:gd name="b" fmla="*/ 291 h 291"/>
              </a:gdLst>
              <a:ahLst/>
              <a:cxnLst/>
              <a:rect l="l" t="t" r="r" b="b"/>
              <a:pathLst>
                <a:path w="93" h="291">
                  <a:moveTo>
                    <a:pt x="0" y="4"/>
                  </a:moveTo>
                  <a:cubicBezTo>
                    <a:pt x="18" y="0"/>
                    <a:pt x="18" y="0"/>
                    <a:pt x="18" y="0"/>
                  </a:cubicBezTo>
                  <a:cubicBezTo>
                    <a:pt x="18" y="0"/>
                    <a:pt x="18" y="0"/>
                    <a:pt x="18" y="0"/>
                  </a:cubicBezTo>
                  <a:cubicBezTo>
                    <a:pt x="21" y="0"/>
                    <a:pt x="23" y="2"/>
                    <a:pt x="24" y="4"/>
                  </a:cubicBezTo>
                  <a:cubicBezTo>
                    <a:pt x="92" y="277"/>
                    <a:pt x="92" y="277"/>
                    <a:pt x="92" y="277"/>
                  </a:cubicBezTo>
                  <a:cubicBezTo>
                    <a:pt x="93" y="281"/>
                    <a:pt x="92" y="283"/>
                    <a:pt x="91" y="284"/>
                  </a:cubicBezTo>
                  <a:cubicBezTo>
                    <a:pt x="90" y="286"/>
                    <a:pt x="88" y="288"/>
                    <a:pt x="85" y="288"/>
                  </a:cubicBezTo>
                  <a:cubicBezTo>
                    <a:pt x="73" y="291"/>
                    <a:pt x="73" y="291"/>
                    <a:pt x="73" y="291"/>
                  </a:cubicBezTo>
                  <a:lnTo>
                    <a:pt x="0" y="4"/>
                  </a:lnTo>
                </a:path>
              </a:pathLst>
            </a:custGeom>
            <a:solidFill>
              <a:srgbClr val="FFFFFF">
                <a:alpha val="100000"/>
              </a:srgbClr>
            </a:solidFill>
            <a:ln>
              <a:noFill/>
            </a:ln>
          </p:spPr>
        </p:sp>
        <p:sp>
          <p:nvSpPr>
            <p:cNvPr id="1048832" name="任意多边形 1048831"/>
            <p:cNvSpPr/>
            <p:nvPr/>
          </p:nvSpPr>
          <p:spPr bwMode="auto">
            <a:xfrm>
              <a:off x="2067558" y="2538511"/>
              <a:ext cx="151625" cy="278805"/>
            </a:xfrm>
            <a:custGeom>
              <a:avLst/>
              <a:gdLst>
                <a:gd name="l" fmla="*/ 0 w 44"/>
                <a:gd name="t" fmla="*/ 0 h 81"/>
                <a:gd name="r" fmla="*/ 44 w 44"/>
                <a:gd name="b" fmla="*/ 81 h 81"/>
              </a:gdLst>
              <a:ahLst/>
              <a:cxnLst/>
              <a:rect l="l" t="t" r="r" b="b"/>
              <a:pathLst>
                <a:path w="44" h="81">
                  <a:moveTo>
                    <a:pt x="0" y="1"/>
                  </a:moveTo>
                  <a:cubicBezTo>
                    <a:pt x="9" y="81"/>
                    <a:pt x="9" y="81"/>
                    <a:pt x="9" y="81"/>
                  </a:cubicBezTo>
                  <a:cubicBezTo>
                    <a:pt x="30" y="77"/>
                    <a:pt x="44" y="58"/>
                    <a:pt x="41" y="37"/>
                  </a:cubicBezTo>
                  <a:cubicBezTo>
                    <a:pt x="39" y="16"/>
                    <a:pt x="20" y="0"/>
                    <a:pt x="0" y="1"/>
                  </a:cubicBezTo>
                </a:path>
              </a:pathLst>
            </a:custGeom>
            <a:solidFill>
              <a:srgbClr val="000000">
                <a:alpha val="100000"/>
              </a:srgbClr>
            </a:solidFill>
            <a:ln>
              <a:noFill/>
            </a:ln>
          </p:spPr>
        </p:sp>
        <p:sp>
          <p:nvSpPr>
            <p:cNvPr id="1048833" name="任意多边形 1048832"/>
            <p:cNvSpPr/>
            <p:nvPr/>
          </p:nvSpPr>
          <p:spPr bwMode="auto">
            <a:xfrm>
              <a:off x="1927164" y="2545996"/>
              <a:ext cx="134778" cy="147822"/>
            </a:xfrm>
            <a:custGeom>
              <a:avLst/>
              <a:gdLst>
                <a:gd name="l" fmla="*/ 0 w 39"/>
                <a:gd name="t" fmla="*/ 0 h 43"/>
                <a:gd name="r" fmla="*/ 39 w 39"/>
                <a:gd name="b" fmla="*/ 43 h 43"/>
              </a:gdLst>
              <a:ahLst/>
              <a:cxnLst/>
              <a:rect l="l" t="t" r="r" b="b"/>
              <a:pathLst>
                <a:path w="39" h="43">
                  <a:moveTo>
                    <a:pt x="39" y="38"/>
                  </a:moveTo>
                  <a:cubicBezTo>
                    <a:pt x="34" y="0"/>
                    <a:pt x="34" y="0"/>
                    <a:pt x="34" y="0"/>
                  </a:cubicBezTo>
                  <a:cubicBezTo>
                    <a:pt x="14" y="4"/>
                    <a:pt x="0" y="22"/>
                    <a:pt x="2" y="43"/>
                  </a:cubicBezTo>
                  <a:lnTo>
                    <a:pt x="39" y="38"/>
                  </a:lnTo>
                </a:path>
              </a:pathLst>
            </a:custGeom>
            <a:solidFill>
              <a:srgbClr val="000000">
                <a:alpha val="100000"/>
              </a:srgbClr>
            </a:solidFill>
            <a:ln>
              <a:noFill/>
            </a:ln>
          </p:spPr>
        </p:sp>
        <p:sp>
          <p:nvSpPr>
            <p:cNvPr id="1048834" name="任意多边形 1048833"/>
            <p:cNvSpPr/>
            <p:nvPr/>
          </p:nvSpPr>
          <p:spPr bwMode="auto">
            <a:xfrm>
              <a:off x="1938395" y="2699432"/>
              <a:ext cx="140395" cy="123498"/>
            </a:xfrm>
            <a:custGeom>
              <a:avLst/>
              <a:gdLst>
                <a:gd name="l" fmla="*/ 0 w 41"/>
                <a:gd name="t" fmla="*/ 0 h 36"/>
                <a:gd name="r" fmla="*/ 41 w 41"/>
                <a:gd name="b" fmla="*/ 36 h 36"/>
              </a:gdLst>
              <a:ahLst/>
              <a:cxnLst/>
              <a:rect l="l" t="t" r="r" b="b"/>
              <a:pathLst>
                <a:path w="41" h="36">
                  <a:moveTo>
                    <a:pt x="0" y="5"/>
                  </a:moveTo>
                  <a:cubicBezTo>
                    <a:pt x="5" y="23"/>
                    <a:pt x="22" y="36"/>
                    <a:pt x="41" y="35"/>
                  </a:cubicBezTo>
                  <a:cubicBezTo>
                    <a:pt x="36" y="0"/>
                    <a:pt x="36" y="0"/>
                    <a:pt x="36" y="0"/>
                  </a:cubicBezTo>
                  <a:lnTo>
                    <a:pt x="0" y="5"/>
                  </a:lnTo>
                </a:path>
              </a:pathLst>
            </a:custGeom>
            <a:solidFill>
              <a:srgbClr val="000000">
                <a:alpha val="100000"/>
              </a:srgbClr>
            </a:solidFill>
            <a:ln>
              <a:noFill/>
            </a:ln>
          </p:spPr>
        </p:sp>
        <p:sp>
          <p:nvSpPr>
            <p:cNvPr id="1048835" name="任意多边形 1048834"/>
            <p:cNvSpPr/>
            <p:nvPr/>
          </p:nvSpPr>
          <p:spPr bwMode="auto">
            <a:xfrm>
              <a:off x="4282038" y="3616309"/>
              <a:ext cx="151626" cy="276934"/>
            </a:xfrm>
            <a:custGeom>
              <a:avLst/>
              <a:gdLst>
                <a:gd name="l" fmla="*/ 0 w 44"/>
                <a:gd name="t" fmla="*/ 0 h 80"/>
                <a:gd name="r" fmla="*/ 44 w 44"/>
                <a:gd name="b" fmla="*/ 80 h 80"/>
              </a:gdLst>
              <a:ahLst/>
              <a:cxnLst/>
              <a:rect l="l" t="t" r="r" b="b"/>
              <a:pathLst>
                <a:path w="44" h="80">
                  <a:moveTo>
                    <a:pt x="0" y="1"/>
                  </a:moveTo>
                  <a:cubicBezTo>
                    <a:pt x="10" y="80"/>
                    <a:pt x="10" y="80"/>
                    <a:pt x="10" y="80"/>
                  </a:cubicBezTo>
                  <a:cubicBezTo>
                    <a:pt x="30" y="76"/>
                    <a:pt x="44" y="57"/>
                    <a:pt x="41" y="36"/>
                  </a:cubicBezTo>
                  <a:cubicBezTo>
                    <a:pt x="39" y="15"/>
                    <a:pt x="21" y="0"/>
                    <a:pt x="0" y="1"/>
                  </a:cubicBezTo>
                </a:path>
              </a:pathLst>
            </a:custGeom>
            <a:solidFill>
              <a:srgbClr val="FFFFFF">
                <a:alpha val="100000"/>
              </a:srgbClr>
            </a:solidFill>
            <a:ln>
              <a:noFill/>
            </a:ln>
          </p:spPr>
        </p:sp>
        <p:sp>
          <p:nvSpPr>
            <p:cNvPr id="1048836" name="任意多边形 1048835"/>
            <p:cNvSpPr/>
            <p:nvPr/>
          </p:nvSpPr>
          <p:spPr bwMode="auto">
            <a:xfrm>
              <a:off x="4141645" y="3620051"/>
              <a:ext cx="132906" cy="147822"/>
            </a:xfrm>
            <a:custGeom>
              <a:avLst/>
              <a:gdLst>
                <a:gd name="l" fmla="*/ 0 w 39"/>
                <a:gd name="t" fmla="*/ 0 h 43"/>
                <a:gd name="r" fmla="*/ 39 w 39"/>
                <a:gd name="b" fmla="*/ 43 h 43"/>
              </a:gdLst>
              <a:ahLst/>
              <a:cxnLst/>
              <a:rect l="l" t="t" r="r" b="b"/>
              <a:pathLst>
                <a:path w="39" h="43">
                  <a:moveTo>
                    <a:pt x="39" y="39"/>
                  </a:moveTo>
                  <a:cubicBezTo>
                    <a:pt x="34" y="0"/>
                    <a:pt x="34" y="0"/>
                    <a:pt x="34" y="0"/>
                  </a:cubicBezTo>
                  <a:cubicBezTo>
                    <a:pt x="14" y="5"/>
                    <a:pt x="0" y="23"/>
                    <a:pt x="2" y="43"/>
                  </a:cubicBezTo>
                  <a:lnTo>
                    <a:pt x="39" y="39"/>
                  </a:lnTo>
                </a:path>
              </a:pathLst>
            </a:custGeom>
            <a:solidFill>
              <a:srgbClr val="FFFFFF">
                <a:alpha val="100000"/>
              </a:srgbClr>
            </a:solidFill>
            <a:ln>
              <a:noFill/>
            </a:ln>
          </p:spPr>
        </p:sp>
        <p:sp>
          <p:nvSpPr>
            <p:cNvPr id="1048837" name="任意多边形 1048836"/>
            <p:cNvSpPr/>
            <p:nvPr/>
          </p:nvSpPr>
          <p:spPr bwMode="auto">
            <a:xfrm>
              <a:off x="4151004" y="3779101"/>
              <a:ext cx="140395" cy="119755"/>
            </a:xfrm>
            <a:custGeom>
              <a:avLst/>
              <a:gdLst>
                <a:gd name="l" fmla="*/ 0 w 41"/>
                <a:gd name="t" fmla="*/ 0 h 35"/>
                <a:gd name="r" fmla="*/ 41 w 41"/>
                <a:gd name="b" fmla="*/ 35 h 35"/>
              </a:gdLst>
              <a:ahLst/>
              <a:cxnLst/>
              <a:rect l="l" t="t" r="r" b="b"/>
              <a:pathLst>
                <a:path w="41" h="35">
                  <a:moveTo>
                    <a:pt x="0" y="4"/>
                  </a:moveTo>
                  <a:cubicBezTo>
                    <a:pt x="5" y="22"/>
                    <a:pt x="22" y="35"/>
                    <a:pt x="41" y="34"/>
                  </a:cubicBezTo>
                  <a:cubicBezTo>
                    <a:pt x="37" y="0"/>
                    <a:pt x="37" y="0"/>
                    <a:pt x="37" y="0"/>
                  </a:cubicBezTo>
                  <a:lnTo>
                    <a:pt x="0" y="4"/>
                  </a:lnTo>
                </a:path>
              </a:pathLst>
            </a:custGeom>
            <a:solidFill>
              <a:srgbClr val="FFFFFF">
                <a:alpha val="100000"/>
              </a:srgbClr>
            </a:solidFill>
            <a:ln>
              <a:noFill/>
            </a:ln>
          </p:spPr>
        </p:sp>
        <p:sp>
          <p:nvSpPr>
            <p:cNvPr id="1048838" name="任意多边形 1048837"/>
            <p:cNvSpPr/>
            <p:nvPr/>
          </p:nvSpPr>
          <p:spPr bwMode="auto">
            <a:xfrm>
              <a:off x="1285096" y="3616309"/>
              <a:ext cx="67389" cy="123498"/>
            </a:xfrm>
            <a:custGeom>
              <a:avLst/>
              <a:gdLst>
                <a:gd name="l" fmla="*/ 0 w 19"/>
                <a:gd name="t" fmla="*/ 0 h 36"/>
                <a:gd name="r" fmla="*/ 19 w 19"/>
                <a:gd name="b" fmla="*/ 36 h 36"/>
              </a:gdLst>
              <a:ahLst/>
              <a:cxnLst/>
              <a:rect l="l" t="t" r="r" b="b"/>
              <a:pathLst>
                <a:path w="19" h="36">
                  <a:moveTo>
                    <a:pt x="19" y="30"/>
                  </a:moveTo>
                  <a:cubicBezTo>
                    <a:pt x="19" y="32"/>
                    <a:pt x="17" y="35"/>
                    <a:pt x="14" y="35"/>
                  </a:cubicBezTo>
                  <a:cubicBezTo>
                    <a:pt x="9" y="36"/>
                    <a:pt x="9" y="36"/>
                    <a:pt x="9" y="36"/>
                  </a:cubicBezTo>
                  <a:cubicBezTo>
                    <a:pt x="6" y="36"/>
                    <a:pt x="4" y="34"/>
                    <a:pt x="3" y="32"/>
                  </a:cubicBezTo>
                  <a:cubicBezTo>
                    <a:pt x="0" y="6"/>
                    <a:pt x="0" y="6"/>
                    <a:pt x="0" y="6"/>
                  </a:cubicBezTo>
                  <a:cubicBezTo>
                    <a:pt x="0" y="4"/>
                    <a:pt x="2" y="1"/>
                    <a:pt x="5" y="1"/>
                  </a:cubicBezTo>
                  <a:cubicBezTo>
                    <a:pt x="10" y="0"/>
                    <a:pt x="10" y="0"/>
                    <a:pt x="10" y="0"/>
                  </a:cubicBezTo>
                  <a:cubicBezTo>
                    <a:pt x="13" y="0"/>
                    <a:pt x="15" y="2"/>
                    <a:pt x="15" y="4"/>
                  </a:cubicBezTo>
                  <a:lnTo>
                    <a:pt x="19" y="30"/>
                  </a:lnTo>
                </a:path>
              </a:pathLst>
            </a:custGeom>
            <a:solidFill>
              <a:srgbClr val="B3C1DA">
                <a:alpha val="100000"/>
              </a:srgbClr>
            </a:solidFill>
            <a:ln>
              <a:noFill/>
            </a:ln>
          </p:spPr>
        </p:sp>
        <p:sp>
          <p:nvSpPr>
            <p:cNvPr id="1048839" name="任意多边形 1048838"/>
            <p:cNvSpPr/>
            <p:nvPr/>
          </p:nvSpPr>
          <p:spPr bwMode="auto">
            <a:xfrm>
              <a:off x="1354356" y="3571401"/>
              <a:ext cx="69262" cy="160921"/>
            </a:xfrm>
            <a:custGeom>
              <a:avLst/>
              <a:gdLst>
                <a:gd name="l" fmla="*/ 0 w 20"/>
                <a:gd name="t" fmla="*/ 0 h 47"/>
                <a:gd name="r" fmla="*/ 20 w 20"/>
                <a:gd name="b" fmla="*/ 47 h 47"/>
              </a:gdLst>
              <a:ahLst/>
              <a:cxnLst/>
              <a:rect l="l" t="t" r="r" b="b"/>
              <a:pathLst>
                <a:path w="20" h="47">
                  <a:moveTo>
                    <a:pt x="20" y="40"/>
                  </a:moveTo>
                  <a:cubicBezTo>
                    <a:pt x="20" y="43"/>
                    <a:pt x="18" y="45"/>
                    <a:pt x="16" y="46"/>
                  </a:cubicBezTo>
                  <a:cubicBezTo>
                    <a:pt x="10" y="46"/>
                    <a:pt x="10" y="46"/>
                    <a:pt x="10" y="46"/>
                  </a:cubicBezTo>
                  <a:cubicBezTo>
                    <a:pt x="8" y="47"/>
                    <a:pt x="5" y="45"/>
                    <a:pt x="5" y="42"/>
                  </a:cubicBezTo>
                  <a:cubicBezTo>
                    <a:pt x="0" y="7"/>
                    <a:pt x="0" y="7"/>
                    <a:pt x="0" y="7"/>
                  </a:cubicBezTo>
                  <a:cubicBezTo>
                    <a:pt x="0" y="4"/>
                    <a:pt x="2" y="2"/>
                    <a:pt x="5" y="1"/>
                  </a:cubicBezTo>
                  <a:cubicBezTo>
                    <a:pt x="10" y="1"/>
                    <a:pt x="10" y="1"/>
                    <a:pt x="10" y="1"/>
                  </a:cubicBezTo>
                  <a:cubicBezTo>
                    <a:pt x="13" y="0"/>
                    <a:pt x="15" y="2"/>
                    <a:pt x="16" y="5"/>
                  </a:cubicBezTo>
                  <a:lnTo>
                    <a:pt x="20" y="40"/>
                  </a:lnTo>
                </a:path>
              </a:pathLst>
            </a:custGeom>
            <a:solidFill>
              <a:srgbClr val="B3C1DA">
                <a:alpha val="100000"/>
              </a:srgbClr>
            </a:solidFill>
            <a:ln>
              <a:noFill/>
            </a:ln>
          </p:spPr>
        </p:sp>
        <p:sp>
          <p:nvSpPr>
            <p:cNvPr id="1048840" name="任意多边形 1048839"/>
            <p:cNvSpPr/>
            <p:nvPr/>
          </p:nvSpPr>
          <p:spPr bwMode="auto">
            <a:xfrm>
              <a:off x="1423618" y="3520879"/>
              <a:ext cx="74877" cy="202087"/>
            </a:xfrm>
            <a:custGeom>
              <a:avLst/>
              <a:gdLst>
                <a:gd name="l" fmla="*/ 0 w 22"/>
                <a:gd name="t" fmla="*/ 0 h 59"/>
                <a:gd name="r" fmla="*/ 22 w 22"/>
                <a:gd name="b" fmla="*/ 59 h 59"/>
              </a:gdLst>
              <a:ahLst/>
              <a:cxnLst/>
              <a:rect l="l" t="t" r="r" b="b"/>
              <a:pathLst>
                <a:path w="22" h="59">
                  <a:moveTo>
                    <a:pt x="22" y="52"/>
                  </a:moveTo>
                  <a:cubicBezTo>
                    <a:pt x="22" y="55"/>
                    <a:pt x="20" y="58"/>
                    <a:pt x="17" y="58"/>
                  </a:cubicBezTo>
                  <a:cubicBezTo>
                    <a:pt x="12" y="59"/>
                    <a:pt x="12" y="59"/>
                    <a:pt x="12" y="59"/>
                  </a:cubicBezTo>
                  <a:cubicBezTo>
                    <a:pt x="9" y="59"/>
                    <a:pt x="7" y="57"/>
                    <a:pt x="6" y="54"/>
                  </a:cubicBezTo>
                  <a:cubicBezTo>
                    <a:pt x="1" y="7"/>
                    <a:pt x="1" y="7"/>
                    <a:pt x="1" y="7"/>
                  </a:cubicBezTo>
                  <a:cubicBezTo>
                    <a:pt x="0" y="4"/>
                    <a:pt x="2" y="1"/>
                    <a:pt x="5" y="1"/>
                  </a:cubicBezTo>
                  <a:cubicBezTo>
                    <a:pt x="10" y="0"/>
                    <a:pt x="10" y="0"/>
                    <a:pt x="10" y="0"/>
                  </a:cubicBezTo>
                  <a:cubicBezTo>
                    <a:pt x="13" y="0"/>
                    <a:pt x="15" y="2"/>
                    <a:pt x="16" y="5"/>
                  </a:cubicBezTo>
                  <a:lnTo>
                    <a:pt x="22" y="52"/>
                  </a:lnTo>
                </a:path>
              </a:pathLst>
            </a:custGeom>
            <a:solidFill>
              <a:srgbClr val="B3C1DA">
                <a:alpha val="100000"/>
              </a:srgbClr>
            </a:solidFill>
            <a:ln>
              <a:noFill/>
            </a:ln>
          </p:spPr>
        </p:sp>
        <p:sp>
          <p:nvSpPr>
            <p:cNvPr id="1048841" name="任意多边形 1048840"/>
            <p:cNvSpPr/>
            <p:nvPr/>
          </p:nvSpPr>
          <p:spPr bwMode="auto">
            <a:xfrm>
              <a:off x="1288840" y="3730450"/>
              <a:ext cx="299507" cy="84204"/>
            </a:xfrm>
            <a:custGeom>
              <a:avLst/>
              <a:gdLst>
                <a:gd name="l" fmla="*/ 0 w 87"/>
                <a:gd name="t" fmla="*/ 0 h 24"/>
                <a:gd name="r" fmla="*/ 87 w 87"/>
                <a:gd name="b" fmla="*/ 24 h 24"/>
              </a:gdLst>
              <a:ahLst/>
              <a:cxnLst/>
              <a:rect l="l" t="t" r="r" b="b"/>
              <a:pathLst>
                <a:path w="87" h="24">
                  <a:moveTo>
                    <a:pt x="7" y="23"/>
                  </a:moveTo>
                  <a:cubicBezTo>
                    <a:pt x="4" y="24"/>
                    <a:pt x="1" y="22"/>
                    <a:pt x="1" y="19"/>
                  </a:cubicBezTo>
                  <a:cubicBezTo>
                    <a:pt x="1" y="15"/>
                    <a:pt x="1" y="15"/>
                    <a:pt x="1" y="15"/>
                  </a:cubicBezTo>
                  <a:cubicBezTo>
                    <a:pt x="0" y="12"/>
                    <a:pt x="2" y="10"/>
                    <a:pt x="5" y="9"/>
                  </a:cubicBezTo>
                  <a:cubicBezTo>
                    <a:pt x="81" y="0"/>
                    <a:pt x="81" y="0"/>
                    <a:pt x="81" y="0"/>
                  </a:cubicBezTo>
                  <a:cubicBezTo>
                    <a:pt x="84" y="0"/>
                    <a:pt x="86" y="2"/>
                    <a:pt x="86" y="4"/>
                  </a:cubicBezTo>
                  <a:cubicBezTo>
                    <a:pt x="87" y="9"/>
                    <a:pt x="87" y="9"/>
                    <a:pt x="87" y="9"/>
                  </a:cubicBezTo>
                  <a:cubicBezTo>
                    <a:pt x="87" y="11"/>
                    <a:pt x="85" y="14"/>
                    <a:pt x="83" y="14"/>
                  </a:cubicBezTo>
                  <a:lnTo>
                    <a:pt x="7" y="23"/>
                  </a:lnTo>
                </a:path>
              </a:pathLst>
            </a:custGeom>
            <a:solidFill>
              <a:srgbClr val="B3C1DA">
                <a:alpha val="100000"/>
              </a:srgbClr>
            </a:solidFill>
            <a:ln>
              <a:noFill/>
            </a:ln>
          </p:spPr>
        </p:sp>
        <p:sp>
          <p:nvSpPr>
            <p:cNvPr id="1048842" name="任意多边形 1048841"/>
            <p:cNvSpPr/>
            <p:nvPr/>
          </p:nvSpPr>
          <p:spPr bwMode="auto">
            <a:xfrm>
              <a:off x="1498495" y="3554560"/>
              <a:ext cx="69260" cy="157179"/>
            </a:xfrm>
            <a:custGeom>
              <a:avLst/>
              <a:gdLst>
                <a:gd name="l" fmla="*/ 0 w 20"/>
                <a:gd name="t" fmla="*/ 0 h 46"/>
                <a:gd name="r" fmla="*/ 20 w 20"/>
                <a:gd name="b" fmla="*/ 46 h 46"/>
              </a:gdLst>
              <a:ahLst/>
              <a:cxnLst/>
              <a:rect l="l" t="t" r="r" b="b"/>
              <a:pathLst>
                <a:path w="20" h="46">
                  <a:moveTo>
                    <a:pt x="20" y="40"/>
                  </a:moveTo>
                  <a:cubicBezTo>
                    <a:pt x="20" y="43"/>
                    <a:pt x="18" y="45"/>
                    <a:pt x="15" y="45"/>
                  </a:cubicBezTo>
                  <a:cubicBezTo>
                    <a:pt x="10" y="46"/>
                    <a:pt x="10" y="46"/>
                    <a:pt x="10" y="46"/>
                  </a:cubicBezTo>
                  <a:cubicBezTo>
                    <a:pt x="7" y="46"/>
                    <a:pt x="5" y="45"/>
                    <a:pt x="5" y="42"/>
                  </a:cubicBezTo>
                  <a:cubicBezTo>
                    <a:pt x="0" y="7"/>
                    <a:pt x="0" y="7"/>
                    <a:pt x="0" y="7"/>
                  </a:cubicBezTo>
                  <a:cubicBezTo>
                    <a:pt x="0" y="4"/>
                    <a:pt x="2" y="2"/>
                    <a:pt x="5" y="1"/>
                  </a:cubicBezTo>
                  <a:cubicBezTo>
                    <a:pt x="10" y="1"/>
                    <a:pt x="10" y="1"/>
                    <a:pt x="10" y="1"/>
                  </a:cubicBezTo>
                  <a:cubicBezTo>
                    <a:pt x="13" y="0"/>
                    <a:pt x="15" y="2"/>
                    <a:pt x="15" y="5"/>
                  </a:cubicBezTo>
                  <a:lnTo>
                    <a:pt x="20" y="40"/>
                  </a:lnTo>
                </a:path>
              </a:pathLst>
            </a:custGeom>
            <a:solidFill>
              <a:srgbClr val="B3C1DA">
                <a:alpha val="100000"/>
              </a:srgbClr>
            </a:solidFill>
            <a:ln>
              <a:noFill/>
            </a:ln>
          </p:spPr>
        </p:sp>
        <p:sp>
          <p:nvSpPr>
            <p:cNvPr id="1048843" name="任意多边形 1048842"/>
            <p:cNvSpPr/>
            <p:nvPr/>
          </p:nvSpPr>
          <p:spPr bwMode="auto">
            <a:xfrm>
              <a:off x="4409329" y="2242865"/>
              <a:ext cx="65518" cy="123498"/>
            </a:xfrm>
            <a:custGeom>
              <a:avLst/>
              <a:gdLst>
                <a:gd name="l" fmla="*/ 0 w 19"/>
                <a:gd name="t" fmla="*/ 0 h 36"/>
                <a:gd name="r" fmla="*/ 19 w 19"/>
                <a:gd name="b" fmla="*/ 36 h 36"/>
              </a:gdLst>
              <a:ahLst/>
              <a:cxnLst/>
              <a:rect l="l" t="t" r="r" b="b"/>
              <a:pathLst>
                <a:path w="19" h="36">
                  <a:moveTo>
                    <a:pt x="18" y="29"/>
                  </a:moveTo>
                  <a:cubicBezTo>
                    <a:pt x="19" y="32"/>
                    <a:pt x="17" y="35"/>
                    <a:pt x="14" y="35"/>
                  </a:cubicBezTo>
                  <a:cubicBezTo>
                    <a:pt x="9" y="36"/>
                    <a:pt x="9" y="36"/>
                    <a:pt x="9" y="36"/>
                  </a:cubicBezTo>
                  <a:cubicBezTo>
                    <a:pt x="6" y="36"/>
                    <a:pt x="4" y="34"/>
                    <a:pt x="3" y="31"/>
                  </a:cubicBezTo>
                  <a:cubicBezTo>
                    <a:pt x="0" y="6"/>
                    <a:pt x="0" y="6"/>
                    <a:pt x="0" y="6"/>
                  </a:cubicBezTo>
                  <a:cubicBezTo>
                    <a:pt x="0" y="3"/>
                    <a:pt x="2" y="1"/>
                    <a:pt x="5" y="1"/>
                  </a:cubicBezTo>
                  <a:cubicBezTo>
                    <a:pt x="10" y="0"/>
                    <a:pt x="10" y="0"/>
                    <a:pt x="10" y="0"/>
                  </a:cubicBezTo>
                  <a:cubicBezTo>
                    <a:pt x="12" y="0"/>
                    <a:pt x="15" y="1"/>
                    <a:pt x="15" y="4"/>
                  </a:cubicBezTo>
                  <a:lnTo>
                    <a:pt x="18" y="29"/>
                  </a:lnTo>
                </a:path>
              </a:pathLst>
            </a:custGeom>
            <a:solidFill>
              <a:srgbClr val="000000">
                <a:alpha val="100000"/>
              </a:srgbClr>
            </a:solidFill>
            <a:ln>
              <a:noFill/>
            </a:ln>
          </p:spPr>
        </p:sp>
        <p:sp>
          <p:nvSpPr>
            <p:cNvPr id="1048844" name="任意多边形 1048843"/>
            <p:cNvSpPr/>
            <p:nvPr/>
          </p:nvSpPr>
          <p:spPr bwMode="auto">
            <a:xfrm>
              <a:off x="4476718" y="2197957"/>
              <a:ext cx="69262" cy="159049"/>
            </a:xfrm>
            <a:custGeom>
              <a:avLst/>
              <a:gdLst>
                <a:gd name="l" fmla="*/ 0 w 20"/>
                <a:gd name="t" fmla="*/ 0 h 46"/>
                <a:gd name="r" fmla="*/ 20 w 20"/>
                <a:gd name="b" fmla="*/ 46 h 46"/>
              </a:gdLst>
              <a:ahLst/>
              <a:cxnLst/>
              <a:rect l="l" t="t" r="r" b="b"/>
              <a:pathLst>
                <a:path w="20" h="46">
                  <a:moveTo>
                    <a:pt x="20" y="40"/>
                  </a:moveTo>
                  <a:cubicBezTo>
                    <a:pt x="20" y="43"/>
                    <a:pt x="18" y="45"/>
                    <a:pt x="15" y="45"/>
                  </a:cubicBezTo>
                  <a:cubicBezTo>
                    <a:pt x="10" y="46"/>
                    <a:pt x="10" y="46"/>
                    <a:pt x="10" y="46"/>
                  </a:cubicBezTo>
                  <a:cubicBezTo>
                    <a:pt x="7" y="46"/>
                    <a:pt x="5" y="44"/>
                    <a:pt x="5" y="42"/>
                  </a:cubicBezTo>
                  <a:cubicBezTo>
                    <a:pt x="0" y="7"/>
                    <a:pt x="0" y="7"/>
                    <a:pt x="0" y="7"/>
                  </a:cubicBezTo>
                  <a:cubicBezTo>
                    <a:pt x="0" y="4"/>
                    <a:pt x="2" y="1"/>
                    <a:pt x="5" y="1"/>
                  </a:cubicBezTo>
                  <a:cubicBezTo>
                    <a:pt x="10" y="0"/>
                    <a:pt x="10" y="0"/>
                    <a:pt x="10" y="0"/>
                  </a:cubicBezTo>
                  <a:cubicBezTo>
                    <a:pt x="13" y="0"/>
                    <a:pt x="15" y="2"/>
                    <a:pt x="15" y="5"/>
                  </a:cubicBezTo>
                  <a:lnTo>
                    <a:pt x="20" y="40"/>
                  </a:lnTo>
                </a:path>
              </a:pathLst>
            </a:custGeom>
            <a:solidFill>
              <a:srgbClr val="000000">
                <a:alpha val="100000"/>
              </a:srgbClr>
            </a:solidFill>
            <a:ln>
              <a:noFill/>
            </a:ln>
          </p:spPr>
        </p:sp>
        <p:sp>
          <p:nvSpPr>
            <p:cNvPr id="1048845" name="任意多边形 1048844"/>
            <p:cNvSpPr/>
            <p:nvPr/>
          </p:nvSpPr>
          <p:spPr bwMode="auto">
            <a:xfrm>
              <a:off x="4545980" y="2147435"/>
              <a:ext cx="76748" cy="202087"/>
            </a:xfrm>
            <a:custGeom>
              <a:avLst/>
              <a:gdLst>
                <a:gd name="l" fmla="*/ 0 w 22"/>
                <a:gd name="t" fmla="*/ 0 h 59"/>
                <a:gd name="r" fmla="*/ 22 w 22"/>
                <a:gd name="b" fmla="*/ 59 h 59"/>
              </a:gdLst>
              <a:ahLst/>
              <a:cxnLst/>
              <a:rect l="l" t="t" r="r" b="b"/>
              <a:pathLst>
                <a:path w="22" h="59">
                  <a:moveTo>
                    <a:pt x="21" y="52"/>
                  </a:moveTo>
                  <a:cubicBezTo>
                    <a:pt x="22" y="55"/>
                    <a:pt x="20" y="57"/>
                    <a:pt x="17" y="58"/>
                  </a:cubicBezTo>
                  <a:cubicBezTo>
                    <a:pt x="12" y="58"/>
                    <a:pt x="12" y="58"/>
                    <a:pt x="12" y="58"/>
                  </a:cubicBezTo>
                  <a:cubicBezTo>
                    <a:pt x="9" y="59"/>
                    <a:pt x="7" y="57"/>
                    <a:pt x="6" y="54"/>
                  </a:cubicBezTo>
                  <a:cubicBezTo>
                    <a:pt x="0" y="6"/>
                    <a:pt x="0" y="6"/>
                    <a:pt x="0" y="6"/>
                  </a:cubicBezTo>
                  <a:cubicBezTo>
                    <a:pt x="0" y="4"/>
                    <a:pt x="2" y="1"/>
                    <a:pt x="5" y="1"/>
                  </a:cubicBezTo>
                  <a:cubicBezTo>
                    <a:pt x="10" y="0"/>
                    <a:pt x="10" y="0"/>
                    <a:pt x="10" y="0"/>
                  </a:cubicBezTo>
                  <a:cubicBezTo>
                    <a:pt x="13" y="0"/>
                    <a:pt x="15" y="2"/>
                    <a:pt x="16" y="4"/>
                  </a:cubicBezTo>
                  <a:lnTo>
                    <a:pt x="21" y="52"/>
                  </a:lnTo>
                </a:path>
              </a:pathLst>
            </a:custGeom>
            <a:solidFill>
              <a:srgbClr val="000000">
                <a:alpha val="100000"/>
              </a:srgbClr>
            </a:solidFill>
            <a:ln>
              <a:noFill/>
            </a:ln>
          </p:spPr>
        </p:sp>
        <p:sp>
          <p:nvSpPr>
            <p:cNvPr id="1048846" name="任意多边形 1048845"/>
            <p:cNvSpPr/>
            <p:nvPr/>
          </p:nvSpPr>
          <p:spPr bwMode="auto">
            <a:xfrm>
              <a:off x="4413073" y="2353264"/>
              <a:ext cx="297636" cy="86074"/>
            </a:xfrm>
            <a:custGeom>
              <a:avLst/>
              <a:gdLst>
                <a:gd name="l" fmla="*/ 0 w 87"/>
                <a:gd name="t" fmla="*/ 0 h 25"/>
                <a:gd name="r" fmla="*/ 87 w 87"/>
                <a:gd name="b" fmla="*/ 25 h 25"/>
              </a:gdLst>
              <a:ahLst/>
              <a:cxnLst/>
              <a:rect l="l" t="t" r="r" b="b"/>
              <a:pathLst>
                <a:path w="87" h="25">
                  <a:moveTo>
                    <a:pt x="6" y="24"/>
                  </a:moveTo>
                  <a:cubicBezTo>
                    <a:pt x="4" y="25"/>
                    <a:pt x="1" y="23"/>
                    <a:pt x="1" y="20"/>
                  </a:cubicBezTo>
                  <a:cubicBezTo>
                    <a:pt x="0" y="16"/>
                    <a:pt x="0" y="16"/>
                    <a:pt x="0" y="16"/>
                  </a:cubicBezTo>
                  <a:cubicBezTo>
                    <a:pt x="0" y="13"/>
                    <a:pt x="2" y="10"/>
                    <a:pt x="5" y="10"/>
                  </a:cubicBezTo>
                  <a:cubicBezTo>
                    <a:pt x="81" y="1"/>
                    <a:pt x="81" y="1"/>
                    <a:pt x="81" y="1"/>
                  </a:cubicBezTo>
                  <a:cubicBezTo>
                    <a:pt x="83" y="0"/>
                    <a:pt x="86" y="2"/>
                    <a:pt x="86" y="5"/>
                  </a:cubicBezTo>
                  <a:cubicBezTo>
                    <a:pt x="87" y="9"/>
                    <a:pt x="87" y="9"/>
                    <a:pt x="87" y="9"/>
                  </a:cubicBezTo>
                  <a:cubicBezTo>
                    <a:pt x="87" y="12"/>
                    <a:pt x="85" y="14"/>
                    <a:pt x="82" y="15"/>
                  </a:cubicBezTo>
                  <a:lnTo>
                    <a:pt x="6" y="24"/>
                  </a:lnTo>
                </a:path>
              </a:pathLst>
            </a:custGeom>
            <a:solidFill>
              <a:srgbClr val="000000">
                <a:alpha val="100000"/>
              </a:srgbClr>
            </a:solidFill>
            <a:ln>
              <a:noFill/>
            </a:ln>
          </p:spPr>
        </p:sp>
        <p:sp>
          <p:nvSpPr>
            <p:cNvPr id="1048847" name="任意多边形 1048846"/>
            <p:cNvSpPr/>
            <p:nvPr/>
          </p:nvSpPr>
          <p:spPr bwMode="auto">
            <a:xfrm>
              <a:off x="4622728" y="2181116"/>
              <a:ext cx="67389" cy="159051"/>
            </a:xfrm>
            <a:custGeom>
              <a:avLst/>
              <a:gdLst>
                <a:gd name="l" fmla="*/ 0 w 20"/>
                <a:gd name="t" fmla="*/ 0 h 46"/>
                <a:gd name="r" fmla="*/ 20 w 20"/>
                <a:gd name="b" fmla="*/ 46 h 46"/>
              </a:gdLst>
              <a:ahLst/>
              <a:cxnLst/>
              <a:rect l="l" t="t" r="r" b="b"/>
              <a:pathLst>
                <a:path w="20" h="46">
                  <a:moveTo>
                    <a:pt x="20" y="40"/>
                  </a:moveTo>
                  <a:cubicBezTo>
                    <a:pt x="20" y="42"/>
                    <a:pt x="18" y="45"/>
                    <a:pt x="15" y="45"/>
                  </a:cubicBezTo>
                  <a:cubicBezTo>
                    <a:pt x="10" y="46"/>
                    <a:pt x="10" y="46"/>
                    <a:pt x="10" y="46"/>
                  </a:cubicBezTo>
                  <a:cubicBezTo>
                    <a:pt x="7" y="46"/>
                    <a:pt x="5" y="44"/>
                    <a:pt x="4" y="42"/>
                  </a:cubicBezTo>
                  <a:cubicBezTo>
                    <a:pt x="0" y="6"/>
                    <a:pt x="0" y="6"/>
                    <a:pt x="0" y="6"/>
                  </a:cubicBezTo>
                  <a:cubicBezTo>
                    <a:pt x="0" y="4"/>
                    <a:pt x="2" y="1"/>
                    <a:pt x="4" y="1"/>
                  </a:cubicBezTo>
                  <a:cubicBezTo>
                    <a:pt x="10" y="0"/>
                    <a:pt x="10" y="0"/>
                    <a:pt x="10" y="0"/>
                  </a:cubicBezTo>
                  <a:cubicBezTo>
                    <a:pt x="12" y="0"/>
                    <a:pt x="15" y="2"/>
                    <a:pt x="15" y="5"/>
                  </a:cubicBezTo>
                  <a:lnTo>
                    <a:pt x="20" y="40"/>
                  </a:lnTo>
                </a:path>
              </a:pathLst>
            </a:custGeom>
            <a:solidFill>
              <a:srgbClr val="000000">
                <a:alpha val="100000"/>
              </a:srgbClr>
            </a:solidFill>
            <a:ln>
              <a:noFill/>
            </a:ln>
          </p:spPr>
        </p:sp>
        <p:sp>
          <p:nvSpPr>
            <p:cNvPr id="1048848" name="任意多边形 1048847"/>
            <p:cNvSpPr/>
            <p:nvPr/>
          </p:nvSpPr>
          <p:spPr bwMode="auto">
            <a:xfrm>
              <a:off x="691697" y="2909004"/>
              <a:ext cx="54286" cy="76718"/>
            </a:xfrm>
            <a:custGeom>
              <a:avLst/>
              <a:gdLst>
                <a:gd name="l" fmla="*/ 0 w 16"/>
                <a:gd name="t" fmla="*/ 0 h 22"/>
                <a:gd name="r" fmla="*/ 16 w 16"/>
                <a:gd name="b" fmla="*/ 22 h 22"/>
              </a:gdLst>
              <a:ahLst/>
              <a:cxnLst/>
              <a:rect l="l" t="t" r="r" b="b"/>
              <a:pathLst>
                <a:path w="16" h="22">
                  <a:moveTo>
                    <a:pt x="16" y="16"/>
                  </a:moveTo>
                  <a:cubicBezTo>
                    <a:pt x="16" y="18"/>
                    <a:pt x="14" y="21"/>
                    <a:pt x="12" y="21"/>
                  </a:cubicBezTo>
                  <a:cubicBezTo>
                    <a:pt x="7" y="22"/>
                    <a:pt x="7" y="22"/>
                    <a:pt x="7" y="22"/>
                  </a:cubicBezTo>
                  <a:cubicBezTo>
                    <a:pt x="4" y="22"/>
                    <a:pt x="2" y="20"/>
                    <a:pt x="1" y="18"/>
                  </a:cubicBezTo>
                  <a:cubicBezTo>
                    <a:pt x="0" y="6"/>
                    <a:pt x="0" y="6"/>
                    <a:pt x="0" y="6"/>
                  </a:cubicBezTo>
                  <a:cubicBezTo>
                    <a:pt x="0" y="3"/>
                    <a:pt x="1" y="1"/>
                    <a:pt x="4" y="1"/>
                  </a:cubicBezTo>
                  <a:cubicBezTo>
                    <a:pt x="9" y="0"/>
                    <a:pt x="9" y="0"/>
                    <a:pt x="9" y="0"/>
                  </a:cubicBezTo>
                  <a:cubicBezTo>
                    <a:pt x="12" y="0"/>
                    <a:pt x="14" y="1"/>
                    <a:pt x="15" y="4"/>
                  </a:cubicBezTo>
                  <a:lnTo>
                    <a:pt x="16" y="16"/>
                  </a:lnTo>
                </a:path>
              </a:pathLst>
            </a:custGeom>
            <a:solidFill>
              <a:srgbClr val="FFFFFF">
                <a:alpha val="100000"/>
              </a:srgbClr>
            </a:solidFill>
            <a:ln>
              <a:noFill/>
            </a:ln>
          </p:spPr>
        </p:sp>
        <p:sp>
          <p:nvSpPr>
            <p:cNvPr id="1048849" name="任意多边形 1048848"/>
            <p:cNvSpPr/>
            <p:nvPr/>
          </p:nvSpPr>
          <p:spPr bwMode="auto">
            <a:xfrm>
              <a:off x="757215" y="2858482"/>
              <a:ext cx="61773" cy="116013"/>
            </a:xfrm>
            <a:custGeom>
              <a:avLst/>
              <a:gdLst>
                <a:gd name="l" fmla="*/ 0 w 18"/>
                <a:gd name="t" fmla="*/ 0 h 34"/>
                <a:gd name="r" fmla="*/ 18 w 18"/>
                <a:gd name="b" fmla="*/ 34 h 34"/>
              </a:gdLst>
              <a:ahLst/>
              <a:cxnLst/>
              <a:rect l="l" t="t" r="r" b="b"/>
              <a:pathLst>
                <a:path w="18" h="34">
                  <a:moveTo>
                    <a:pt x="18" y="28"/>
                  </a:moveTo>
                  <a:cubicBezTo>
                    <a:pt x="18" y="31"/>
                    <a:pt x="16" y="33"/>
                    <a:pt x="14" y="34"/>
                  </a:cubicBezTo>
                  <a:cubicBezTo>
                    <a:pt x="9" y="34"/>
                    <a:pt x="9" y="34"/>
                    <a:pt x="9" y="34"/>
                  </a:cubicBezTo>
                  <a:cubicBezTo>
                    <a:pt x="6" y="34"/>
                    <a:pt x="4" y="33"/>
                    <a:pt x="3" y="30"/>
                  </a:cubicBezTo>
                  <a:cubicBezTo>
                    <a:pt x="0" y="7"/>
                    <a:pt x="0" y="7"/>
                    <a:pt x="0" y="7"/>
                  </a:cubicBezTo>
                  <a:cubicBezTo>
                    <a:pt x="0" y="4"/>
                    <a:pt x="2" y="2"/>
                    <a:pt x="5" y="1"/>
                  </a:cubicBezTo>
                  <a:cubicBezTo>
                    <a:pt x="10" y="1"/>
                    <a:pt x="10" y="1"/>
                    <a:pt x="10" y="1"/>
                  </a:cubicBezTo>
                  <a:cubicBezTo>
                    <a:pt x="12" y="0"/>
                    <a:pt x="15" y="2"/>
                    <a:pt x="15" y="5"/>
                  </a:cubicBezTo>
                  <a:lnTo>
                    <a:pt x="18" y="28"/>
                  </a:lnTo>
                </a:path>
              </a:pathLst>
            </a:custGeom>
            <a:solidFill>
              <a:srgbClr val="FFFFFF">
                <a:alpha val="100000"/>
              </a:srgbClr>
            </a:solidFill>
            <a:ln>
              <a:noFill/>
            </a:ln>
          </p:spPr>
        </p:sp>
        <p:sp>
          <p:nvSpPr>
            <p:cNvPr id="1048850" name="任意多边形 1048849"/>
            <p:cNvSpPr/>
            <p:nvPr/>
          </p:nvSpPr>
          <p:spPr bwMode="auto">
            <a:xfrm>
              <a:off x="818987" y="2811703"/>
              <a:ext cx="69262" cy="157179"/>
            </a:xfrm>
            <a:custGeom>
              <a:avLst/>
              <a:gdLst>
                <a:gd name="l" fmla="*/ 0 w 20"/>
                <a:gd name="t" fmla="*/ 0 h 45"/>
                <a:gd name="r" fmla="*/ 20 w 20"/>
                <a:gd name="b" fmla="*/ 45 h 45"/>
              </a:gdLst>
              <a:ahLst/>
              <a:cxnLst/>
              <a:rect l="l" t="t" r="r" b="b"/>
              <a:pathLst>
                <a:path w="20" h="45">
                  <a:moveTo>
                    <a:pt x="19" y="39"/>
                  </a:moveTo>
                  <a:cubicBezTo>
                    <a:pt x="20" y="41"/>
                    <a:pt x="18" y="44"/>
                    <a:pt x="15" y="44"/>
                  </a:cubicBezTo>
                  <a:cubicBezTo>
                    <a:pt x="10" y="45"/>
                    <a:pt x="10" y="45"/>
                    <a:pt x="10" y="45"/>
                  </a:cubicBezTo>
                  <a:cubicBezTo>
                    <a:pt x="8" y="45"/>
                    <a:pt x="5" y="43"/>
                    <a:pt x="5" y="41"/>
                  </a:cubicBezTo>
                  <a:cubicBezTo>
                    <a:pt x="1" y="7"/>
                    <a:pt x="1" y="7"/>
                    <a:pt x="1" y="7"/>
                  </a:cubicBezTo>
                  <a:cubicBezTo>
                    <a:pt x="0" y="4"/>
                    <a:pt x="2" y="2"/>
                    <a:pt x="5" y="1"/>
                  </a:cubicBezTo>
                  <a:cubicBezTo>
                    <a:pt x="10" y="1"/>
                    <a:pt x="10" y="1"/>
                    <a:pt x="10" y="1"/>
                  </a:cubicBezTo>
                  <a:cubicBezTo>
                    <a:pt x="13" y="0"/>
                    <a:pt x="15" y="2"/>
                    <a:pt x="15" y="5"/>
                  </a:cubicBezTo>
                  <a:lnTo>
                    <a:pt x="19" y="39"/>
                  </a:lnTo>
                </a:path>
              </a:pathLst>
            </a:custGeom>
            <a:solidFill>
              <a:srgbClr val="FFFFFF">
                <a:alpha val="100000"/>
              </a:srgbClr>
            </a:solidFill>
            <a:ln>
              <a:noFill/>
            </a:ln>
          </p:spPr>
        </p:sp>
        <p:sp>
          <p:nvSpPr>
            <p:cNvPr id="1048851" name="任意多边形 1048850"/>
            <p:cNvSpPr/>
            <p:nvPr/>
          </p:nvSpPr>
          <p:spPr bwMode="auto">
            <a:xfrm>
              <a:off x="682338" y="2764923"/>
              <a:ext cx="147881" cy="130982"/>
            </a:xfrm>
            <a:custGeom>
              <a:avLst/>
              <a:gdLst>
                <a:gd name="l" fmla="*/ 0 w 43"/>
                <a:gd name="t" fmla="*/ 0 h 38"/>
                <a:gd name="r" fmla="*/ 43 w 43"/>
                <a:gd name="b" fmla="*/ 38 h 38"/>
              </a:gdLst>
              <a:ahLst/>
              <a:cxnLst/>
              <a:rect l="l" t="t" r="r" b="b"/>
              <a:pathLst>
                <a:path w="43" h="38">
                  <a:moveTo>
                    <a:pt x="2" y="38"/>
                  </a:moveTo>
                  <a:cubicBezTo>
                    <a:pt x="2" y="38"/>
                    <a:pt x="1" y="38"/>
                    <a:pt x="1" y="38"/>
                  </a:cubicBezTo>
                  <a:cubicBezTo>
                    <a:pt x="0" y="37"/>
                    <a:pt x="0" y="36"/>
                    <a:pt x="0" y="35"/>
                  </a:cubicBezTo>
                  <a:cubicBezTo>
                    <a:pt x="13" y="19"/>
                    <a:pt x="13" y="19"/>
                    <a:pt x="13" y="19"/>
                  </a:cubicBezTo>
                  <a:cubicBezTo>
                    <a:pt x="13" y="19"/>
                    <a:pt x="14" y="18"/>
                    <a:pt x="14" y="18"/>
                  </a:cubicBezTo>
                  <a:cubicBezTo>
                    <a:pt x="26" y="17"/>
                    <a:pt x="26" y="17"/>
                    <a:pt x="26" y="17"/>
                  </a:cubicBezTo>
                  <a:cubicBezTo>
                    <a:pt x="39" y="1"/>
                    <a:pt x="39" y="1"/>
                    <a:pt x="39" y="1"/>
                  </a:cubicBezTo>
                  <a:cubicBezTo>
                    <a:pt x="40" y="0"/>
                    <a:pt x="41" y="0"/>
                    <a:pt x="42" y="1"/>
                  </a:cubicBezTo>
                  <a:cubicBezTo>
                    <a:pt x="43" y="2"/>
                    <a:pt x="43" y="3"/>
                    <a:pt x="42" y="4"/>
                  </a:cubicBezTo>
                  <a:cubicBezTo>
                    <a:pt x="29" y="20"/>
                    <a:pt x="29" y="20"/>
                    <a:pt x="29" y="20"/>
                  </a:cubicBezTo>
                  <a:cubicBezTo>
                    <a:pt x="29" y="20"/>
                    <a:pt x="28" y="21"/>
                    <a:pt x="28" y="21"/>
                  </a:cubicBezTo>
                  <a:cubicBezTo>
                    <a:pt x="15" y="22"/>
                    <a:pt x="15" y="22"/>
                    <a:pt x="15" y="22"/>
                  </a:cubicBezTo>
                  <a:cubicBezTo>
                    <a:pt x="3" y="37"/>
                    <a:pt x="3" y="37"/>
                    <a:pt x="3" y="37"/>
                  </a:cubicBezTo>
                  <a:cubicBezTo>
                    <a:pt x="3" y="38"/>
                    <a:pt x="3" y="38"/>
                    <a:pt x="2" y="38"/>
                  </a:cubicBezTo>
                </a:path>
              </a:pathLst>
            </a:custGeom>
            <a:solidFill>
              <a:srgbClr val="FFFFFF">
                <a:alpha val="100000"/>
              </a:srgbClr>
            </a:solidFill>
            <a:ln>
              <a:noFill/>
            </a:ln>
          </p:spPr>
        </p:sp>
        <p:sp>
          <p:nvSpPr>
            <p:cNvPr id="1048852" name="任意多边形 1048851"/>
            <p:cNvSpPr/>
            <p:nvPr/>
          </p:nvSpPr>
          <p:spPr bwMode="auto">
            <a:xfrm>
              <a:off x="601845" y="2781764"/>
              <a:ext cx="320099" cy="278805"/>
            </a:xfrm>
            <a:custGeom>
              <a:avLst/>
              <a:gdLst>
                <a:gd name="l" fmla="*/ 0 w 93"/>
                <a:gd name="t" fmla="*/ 0 h 81"/>
                <a:gd name="r" fmla="*/ 93 w 93"/>
                <a:gd name="b" fmla="*/ 81 h 81"/>
              </a:gdLst>
              <a:ahLst/>
              <a:cxnLst/>
              <a:rect l="l" t="t" r="r" b="b"/>
              <a:pathLst>
                <a:path w="93" h="81">
                  <a:moveTo>
                    <a:pt x="86" y="59"/>
                  </a:moveTo>
                  <a:cubicBezTo>
                    <a:pt x="23" y="66"/>
                    <a:pt x="23" y="66"/>
                    <a:pt x="23" y="66"/>
                  </a:cubicBezTo>
                  <a:cubicBezTo>
                    <a:pt x="15" y="4"/>
                    <a:pt x="15" y="4"/>
                    <a:pt x="15" y="4"/>
                  </a:cubicBezTo>
                  <a:cubicBezTo>
                    <a:pt x="15" y="2"/>
                    <a:pt x="13" y="0"/>
                    <a:pt x="10" y="0"/>
                  </a:cubicBezTo>
                  <a:cubicBezTo>
                    <a:pt x="5" y="1"/>
                    <a:pt x="5" y="1"/>
                    <a:pt x="5" y="1"/>
                  </a:cubicBezTo>
                  <a:cubicBezTo>
                    <a:pt x="2" y="1"/>
                    <a:pt x="0" y="4"/>
                    <a:pt x="1" y="6"/>
                  </a:cubicBezTo>
                  <a:cubicBezTo>
                    <a:pt x="9" y="73"/>
                    <a:pt x="9" y="73"/>
                    <a:pt x="9" y="73"/>
                  </a:cubicBezTo>
                  <a:cubicBezTo>
                    <a:pt x="9" y="77"/>
                    <a:pt x="9" y="77"/>
                    <a:pt x="9" y="77"/>
                  </a:cubicBezTo>
                  <a:cubicBezTo>
                    <a:pt x="10" y="78"/>
                    <a:pt x="10" y="78"/>
                    <a:pt x="10" y="79"/>
                  </a:cubicBezTo>
                  <a:cubicBezTo>
                    <a:pt x="11" y="80"/>
                    <a:pt x="13" y="81"/>
                    <a:pt x="15" y="81"/>
                  </a:cubicBezTo>
                  <a:cubicBezTo>
                    <a:pt x="15" y="81"/>
                    <a:pt x="15" y="81"/>
                    <a:pt x="15" y="81"/>
                  </a:cubicBezTo>
                  <a:cubicBezTo>
                    <a:pt x="20" y="81"/>
                    <a:pt x="20" y="81"/>
                    <a:pt x="20" y="81"/>
                  </a:cubicBezTo>
                  <a:cubicBezTo>
                    <a:pt x="88" y="72"/>
                    <a:pt x="88" y="72"/>
                    <a:pt x="88" y="72"/>
                  </a:cubicBezTo>
                  <a:cubicBezTo>
                    <a:pt x="91" y="72"/>
                    <a:pt x="93" y="69"/>
                    <a:pt x="92" y="67"/>
                  </a:cubicBezTo>
                  <a:cubicBezTo>
                    <a:pt x="92" y="63"/>
                    <a:pt x="92" y="63"/>
                    <a:pt x="92" y="63"/>
                  </a:cubicBezTo>
                  <a:cubicBezTo>
                    <a:pt x="91" y="60"/>
                    <a:pt x="89" y="58"/>
                    <a:pt x="86" y="59"/>
                  </a:cubicBezTo>
                  <a:close/>
                  <a:moveTo>
                    <a:pt x="9" y="9"/>
                  </a:moveTo>
                  <a:cubicBezTo>
                    <a:pt x="11" y="9"/>
                    <a:pt x="12" y="11"/>
                    <a:pt x="12" y="12"/>
                  </a:cubicBezTo>
                  <a:cubicBezTo>
                    <a:pt x="13" y="14"/>
                    <a:pt x="11" y="16"/>
                    <a:pt x="9" y="16"/>
                  </a:cubicBezTo>
                  <a:cubicBezTo>
                    <a:pt x="7" y="17"/>
                    <a:pt x="6" y="15"/>
                    <a:pt x="6" y="13"/>
                  </a:cubicBezTo>
                  <a:cubicBezTo>
                    <a:pt x="5" y="11"/>
                    <a:pt x="7" y="10"/>
                    <a:pt x="9" y="9"/>
                  </a:cubicBezTo>
                  <a:close/>
                  <a:moveTo>
                    <a:pt x="11" y="31"/>
                  </a:moveTo>
                  <a:cubicBezTo>
                    <a:pt x="13" y="31"/>
                    <a:pt x="15" y="32"/>
                    <a:pt x="15" y="34"/>
                  </a:cubicBezTo>
                  <a:cubicBezTo>
                    <a:pt x="15" y="36"/>
                    <a:pt x="14" y="38"/>
                    <a:pt x="12" y="38"/>
                  </a:cubicBezTo>
                  <a:cubicBezTo>
                    <a:pt x="10" y="39"/>
                    <a:pt x="8" y="37"/>
                    <a:pt x="8" y="35"/>
                  </a:cubicBezTo>
                  <a:cubicBezTo>
                    <a:pt x="8" y="33"/>
                    <a:pt x="9" y="32"/>
                    <a:pt x="11" y="31"/>
                  </a:cubicBezTo>
                  <a:close/>
                  <a:moveTo>
                    <a:pt x="14" y="53"/>
                  </a:moveTo>
                  <a:cubicBezTo>
                    <a:pt x="16" y="53"/>
                    <a:pt x="18" y="54"/>
                    <a:pt x="18" y="56"/>
                  </a:cubicBezTo>
                  <a:cubicBezTo>
                    <a:pt x="18" y="58"/>
                    <a:pt x="17" y="60"/>
                    <a:pt x="15" y="60"/>
                  </a:cubicBezTo>
                  <a:cubicBezTo>
                    <a:pt x="13" y="60"/>
                    <a:pt x="11" y="59"/>
                    <a:pt x="11" y="57"/>
                  </a:cubicBezTo>
                  <a:cubicBezTo>
                    <a:pt x="11" y="55"/>
                    <a:pt x="12" y="53"/>
                    <a:pt x="14" y="53"/>
                  </a:cubicBezTo>
                </a:path>
              </a:pathLst>
            </a:custGeom>
            <a:solidFill>
              <a:srgbClr val="FFFFFF">
                <a:alpha val="100000"/>
              </a:srgbClr>
            </a:solidFill>
            <a:ln>
              <a:noFill/>
            </a:ln>
          </p:spPr>
        </p:sp>
        <p:sp>
          <p:nvSpPr>
            <p:cNvPr id="1048853" name="任意多边形 1048852"/>
            <p:cNvSpPr/>
            <p:nvPr/>
          </p:nvSpPr>
          <p:spPr bwMode="auto">
            <a:xfrm>
              <a:off x="2770908" y="2886075"/>
              <a:ext cx="58737" cy="74613"/>
            </a:xfrm>
            <a:custGeom>
              <a:avLst/>
              <a:gdLst>
                <a:gd name="l" fmla="*/ 0 w 17"/>
                <a:gd name="t" fmla="*/ 0 h 22"/>
                <a:gd name="r" fmla="*/ 17 w 17"/>
                <a:gd name="b" fmla="*/ 22 h 22"/>
              </a:gdLst>
              <a:ahLst/>
              <a:cxnLst/>
              <a:rect l="l" t="t" r="r" b="b"/>
              <a:pathLst>
                <a:path w="17" h="22">
                  <a:moveTo>
                    <a:pt x="17" y="16"/>
                  </a:moveTo>
                  <a:cubicBezTo>
                    <a:pt x="17" y="19"/>
                    <a:pt x="15" y="21"/>
                    <a:pt x="12" y="21"/>
                  </a:cubicBezTo>
                  <a:cubicBezTo>
                    <a:pt x="7" y="22"/>
                    <a:pt x="7" y="22"/>
                    <a:pt x="7" y="22"/>
                  </a:cubicBezTo>
                  <a:cubicBezTo>
                    <a:pt x="5" y="22"/>
                    <a:pt x="2" y="21"/>
                    <a:pt x="2" y="18"/>
                  </a:cubicBezTo>
                  <a:cubicBezTo>
                    <a:pt x="1" y="6"/>
                    <a:pt x="1" y="6"/>
                    <a:pt x="1" y="6"/>
                  </a:cubicBezTo>
                  <a:cubicBezTo>
                    <a:pt x="0" y="4"/>
                    <a:pt x="2" y="1"/>
                    <a:pt x="5" y="1"/>
                  </a:cubicBezTo>
                  <a:cubicBezTo>
                    <a:pt x="10" y="0"/>
                    <a:pt x="10" y="0"/>
                    <a:pt x="10" y="0"/>
                  </a:cubicBezTo>
                  <a:cubicBezTo>
                    <a:pt x="12" y="0"/>
                    <a:pt x="15" y="2"/>
                    <a:pt x="15" y="4"/>
                  </a:cubicBezTo>
                  <a:lnTo>
                    <a:pt x="17" y="16"/>
                  </a:lnTo>
                </a:path>
              </a:pathLst>
            </a:custGeom>
            <a:solidFill>
              <a:schemeClr val="accent2">
                <a:alpha val="100000"/>
              </a:schemeClr>
            </a:solidFill>
            <a:ln>
              <a:noFill/>
            </a:ln>
          </p:spPr>
        </p:sp>
        <p:sp>
          <p:nvSpPr>
            <p:cNvPr id="1048854" name="任意多边形 1048853"/>
            <p:cNvSpPr/>
            <p:nvPr/>
          </p:nvSpPr>
          <p:spPr bwMode="auto">
            <a:xfrm>
              <a:off x="2840758" y="2838450"/>
              <a:ext cx="61912" cy="115888"/>
            </a:xfrm>
            <a:custGeom>
              <a:avLst/>
              <a:gdLst>
                <a:gd name="l" fmla="*/ 0 w 18"/>
                <a:gd name="t" fmla="*/ 0 h 34"/>
                <a:gd name="r" fmla="*/ 18 w 18"/>
                <a:gd name="b" fmla="*/ 34 h 34"/>
              </a:gdLst>
              <a:ahLst/>
              <a:cxnLst/>
              <a:rect l="l" t="t" r="r" b="b"/>
              <a:pathLst>
                <a:path w="18" h="34">
                  <a:moveTo>
                    <a:pt x="18" y="27"/>
                  </a:moveTo>
                  <a:cubicBezTo>
                    <a:pt x="18" y="30"/>
                    <a:pt x="16" y="33"/>
                    <a:pt x="13" y="33"/>
                  </a:cubicBezTo>
                  <a:cubicBezTo>
                    <a:pt x="8" y="33"/>
                    <a:pt x="8" y="33"/>
                    <a:pt x="8" y="33"/>
                  </a:cubicBezTo>
                  <a:cubicBezTo>
                    <a:pt x="6" y="34"/>
                    <a:pt x="3" y="32"/>
                    <a:pt x="3" y="29"/>
                  </a:cubicBezTo>
                  <a:cubicBezTo>
                    <a:pt x="0" y="6"/>
                    <a:pt x="0" y="6"/>
                    <a:pt x="0" y="6"/>
                  </a:cubicBezTo>
                  <a:cubicBezTo>
                    <a:pt x="0" y="3"/>
                    <a:pt x="2" y="1"/>
                    <a:pt x="4" y="1"/>
                  </a:cubicBezTo>
                  <a:cubicBezTo>
                    <a:pt x="9" y="0"/>
                    <a:pt x="9" y="0"/>
                    <a:pt x="9" y="0"/>
                  </a:cubicBezTo>
                  <a:cubicBezTo>
                    <a:pt x="12" y="0"/>
                    <a:pt x="14" y="2"/>
                    <a:pt x="15" y="4"/>
                  </a:cubicBezTo>
                  <a:lnTo>
                    <a:pt x="18" y="27"/>
                  </a:lnTo>
                </a:path>
              </a:pathLst>
            </a:custGeom>
            <a:solidFill>
              <a:schemeClr val="accent2">
                <a:alpha val="100000"/>
              </a:schemeClr>
            </a:solidFill>
            <a:ln>
              <a:noFill/>
            </a:ln>
          </p:spPr>
        </p:sp>
        <p:sp>
          <p:nvSpPr>
            <p:cNvPr id="1048855" name="任意多边形 1048854"/>
            <p:cNvSpPr/>
            <p:nvPr/>
          </p:nvSpPr>
          <p:spPr bwMode="auto">
            <a:xfrm>
              <a:off x="2902670" y="2792413"/>
              <a:ext cx="65088" cy="152400"/>
            </a:xfrm>
            <a:custGeom>
              <a:avLst/>
              <a:gdLst>
                <a:gd name="l" fmla="*/ 0 w 19"/>
                <a:gd name="t" fmla="*/ 0 h 44"/>
                <a:gd name="r" fmla="*/ 19 w 19"/>
                <a:gd name="b" fmla="*/ 44 h 44"/>
              </a:gdLst>
              <a:ahLst/>
              <a:cxnLst/>
              <a:rect l="l" t="t" r="r" b="b"/>
              <a:pathLst>
                <a:path w="19" h="44">
                  <a:moveTo>
                    <a:pt x="19" y="38"/>
                  </a:moveTo>
                  <a:cubicBezTo>
                    <a:pt x="19" y="41"/>
                    <a:pt x="17" y="43"/>
                    <a:pt x="15" y="43"/>
                  </a:cubicBezTo>
                  <a:cubicBezTo>
                    <a:pt x="10" y="44"/>
                    <a:pt x="10" y="44"/>
                    <a:pt x="10" y="44"/>
                  </a:cubicBezTo>
                  <a:cubicBezTo>
                    <a:pt x="7" y="44"/>
                    <a:pt x="5" y="43"/>
                    <a:pt x="4" y="40"/>
                  </a:cubicBezTo>
                  <a:cubicBezTo>
                    <a:pt x="0" y="6"/>
                    <a:pt x="0" y="6"/>
                    <a:pt x="0" y="6"/>
                  </a:cubicBezTo>
                  <a:cubicBezTo>
                    <a:pt x="0" y="3"/>
                    <a:pt x="2" y="1"/>
                    <a:pt x="4" y="1"/>
                  </a:cubicBezTo>
                  <a:cubicBezTo>
                    <a:pt x="9" y="0"/>
                    <a:pt x="9" y="0"/>
                    <a:pt x="9" y="0"/>
                  </a:cubicBezTo>
                  <a:cubicBezTo>
                    <a:pt x="12" y="0"/>
                    <a:pt x="14" y="2"/>
                    <a:pt x="15" y="4"/>
                  </a:cubicBezTo>
                  <a:lnTo>
                    <a:pt x="19" y="38"/>
                  </a:lnTo>
                </a:path>
              </a:pathLst>
            </a:custGeom>
            <a:solidFill>
              <a:schemeClr val="accent2">
                <a:alpha val="100000"/>
              </a:schemeClr>
            </a:solidFill>
            <a:ln>
              <a:noFill/>
            </a:ln>
          </p:spPr>
        </p:sp>
        <p:sp>
          <p:nvSpPr>
            <p:cNvPr id="1048856" name="任意多边形 1048855"/>
            <p:cNvSpPr/>
            <p:nvPr/>
          </p:nvSpPr>
          <p:spPr bwMode="auto">
            <a:xfrm>
              <a:off x="2761383" y="2741613"/>
              <a:ext cx="150812" cy="130175"/>
            </a:xfrm>
            <a:custGeom>
              <a:avLst/>
              <a:gdLst>
                <a:gd name="l" fmla="*/ 0 w 44"/>
                <a:gd name="t" fmla="*/ 0 h 38"/>
                <a:gd name="r" fmla="*/ 44 w 44"/>
                <a:gd name="b" fmla="*/ 38 h 38"/>
              </a:gdLst>
              <a:ahLst/>
              <a:cxnLst/>
              <a:rect l="l" t="t" r="r" b="b"/>
              <a:pathLst>
                <a:path w="44" h="38">
                  <a:moveTo>
                    <a:pt x="3" y="38"/>
                  </a:moveTo>
                  <a:cubicBezTo>
                    <a:pt x="2" y="38"/>
                    <a:pt x="2" y="38"/>
                    <a:pt x="1" y="38"/>
                  </a:cubicBezTo>
                  <a:cubicBezTo>
                    <a:pt x="0" y="37"/>
                    <a:pt x="0" y="36"/>
                    <a:pt x="1" y="35"/>
                  </a:cubicBezTo>
                  <a:cubicBezTo>
                    <a:pt x="13" y="19"/>
                    <a:pt x="13" y="19"/>
                    <a:pt x="13" y="19"/>
                  </a:cubicBezTo>
                  <a:cubicBezTo>
                    <a:pt x="14" y="19"/>
                    <a:pt x="14" y="19"/>
                    <a:pt x="15" y="19"/>
                  </a:cubicBezTo>
                  <a:cubicBezTo>
                    <a:pt x="27" y="17"/>
                    <a:pt x="27" y="17"/>
                    <a:pt x="27" y="17"/>
                  </a:cubicBezTo>
                  <a:cubicBezTo>
                    <a:pt x="40" y="1"/>
                    <a:pt x="40" y="1"/>
                    <a:pt x="40" y="1"/>
                  </a:cubicBezTo>
                  <a:cubicBezTo>
                    <a:pt x="41" y="1"/>
                    <a:pt x="42" y="0"/>
                    <a:pt x="43" y="1"/>
                  </a:cubicBezTo>
                  <a:cubicBezTo>
                    <a:pt x="44" y="2"/>
                    <a:pt x="44" y="3"/>
                    <a:pt x="43" y="4"/>
                  </a:cubicBezTo>
                  <a:cubicBezTo>
                    <a:pt x="29" y="20"/>
                    <a:pt x="29" y="20"/>
                    <a:pt x="29" y="20"/>
                  </a:cubicBezTo>
                  <a:cubicBezTo>
                    <a:pt x="29" y="21"/>
                    <a:pt x="29" y="21"/>
                    <a:pt x="28" y="21"/>
                  </a:cubicBezTo>
                  <a:cubicBezTo>
                    <a:pt x="16" y="22"/>
                    <a:pt x="16" y="22"/>
                    <a:pt x="16" y="22"/>
                  </a:cubicBezTo>
                  <a:cubicBezTo>
                    <a:pt x="4" y="38"/>
                    <a:pt x="4" y="38"/>
                    <a:pt x="4" y="38"/>
                  </a:cubicBezTo>
                  <a:cubicBezTo>
                    <a:pt x="4" y="38"/>
                    <a:pt x="3" y="38"/>
                    <a:pt x="3" y="38"/>
                  </a:cubicBezTo>
                </a:path>
              </a:pathLst>
            </a:custGeom>
            <a:solidFill>
              <a:schemeClr val="accent2">
                <a:alpha val="100000"/>
              </a:schemeClr>
            </a:solidFill>
            <a:ln>
              <a:noFill/>
            </a:ln>
          </p:spPr>
        </p:sp>
        <p:sp>
          <p:nvSpPr>
            <p:cNvPr id="1048857" name="任意多边形 1048856"/>
            <p:cNvSpPr/>
            <p:nvPr/>
          </p:nvSpPr>
          <p:spPr bwMode="auto">
            <a:xfrm>
              <a:off x="2685183" y="2759075"/>
              <a:ext cx="315912" cy="280988"/>
            </a:xfrm>
            <a:custGeom>
              <a:avLst/>
              <a:gdLst>
                <a:gd name="l" fmla="*/ 0 w 92"/>
                <a:gd name="t" fmla="*/ 0 h 82"/>
                <a:gd name="r" fmla="*/ 92 w 92"/>
                <a:gd name="b" fmla="*/ 82 h 82"/>
              </a:gdLst>
              <a:ahLst/>
              <a:cxnLst/>
              <a:rect l="l" t="t" r="r" b="b"/>
              <a:pathLst>
                <a:path w="92" h="82">
                  <a:moveTo>
                    <a:pt x="86" y="59"/>
                  </a:moveTo>
                  <a:cubicBezTo>
                    <a:pt x="23" y="67"/>
                    <a:pt x="23" y="67"/>
                    <a:pt x="23" y="67"/>
                  </a:cubicBezTo>
                  <a:cubicBezTo>
                    <a:pt x="15" y="5"/>
                    <a:pt x="15" y="5"/>
                    <a:pt x="15" y="5"/>
                  </a:cubicBezTo>
                  <a:cubicBezTo>
                    <a:pt x="15" y="2"/>
                    <a:pt x="12" y="0"/>
                    <a:pt x="10" y="0"/>
                  </a:cubicBezTo>
                  <a:cubicBezTo>
                    <a:pt x="4" y="1"/>
                    <a:pt x="4" y="1"/>
                    <a:pt x="4" y="1"/>
                  </a:cubicBezTo>
                  <a:cubicBezTo>
                    <a:pt x="2" y="1"/>
                    <a:pt x="0" y="4"/>
                    <a:pt x="0" y="6"/>
                  </a:cubicBezTo>
                  <a:cubicBezTo>
                    <a:pt x="9" y="73"/>
                    <a:pt x="9" y="73"/>
                    <a:pt x="9" y="73"/>
                  </a:cubicBezTo>
                  <a:cubicBezTo>
                    <a:pt x="9" y="77"/>
                    <a:pt x="9" y="77"/>
                    <a:pt x="9" y="77"/>
                  </a:cubicBezTo>
                  <a:cubicBezTo>
                    <a:pt x="9" y="78"/>
                    <a:pt x="9" y="79"/>
                    <a:pt x="10" y="79"/>
                  </a:cubicBezTo>
                  <a:cubicBezTo>
                    <a:pt x="11" y="81"/>
                    <a:pt x="12" y="82"/>
                    <a:pt x="14" y="82"/>
                  </a:cubicBezTo>
                  <a:cubicBezTo>
                    <a:pt x="14" y="82"/>
                    <a:pt x="14" y="82"/>
                    <a:pt x="14" y="82"/>
                  </a:cubicBezTo>
                  <a:cubicBezTo>
                    <a:pt x="19" y="81"/>
                    <a:pt x="19" y="81"/>
                    <a:pt x="19" y="81"/>
                  </a:cubicBezTo>
                  <a:cubicBezTo>
                    <a:pt x="88" y="72"/>
                    <a:pt x="88" y="72"/>
                    <a:pt x="88" y="72"/>
                  </a:cubicBezTo>
                  <a:cubicBezTo>
                    <a:pt x="90" y="72"/>
                    <a:pt x="92" y="70"/>
                    <a:pt x="92" y="67"/>
                  </a:cubicBezTo>
                  <a:cubicBezTo>
                    <a:pt x="91" y="63"/>
                    <a:pt x="91" y="63"/>
                    <a:pt x="91" y="63"/>
                  </a:cubicBezTo>
                  <a:cubicBezTo>
                    <a:pt x="91" y="60"/>
                    <a:pt x="89" y="59"/>
                    <a:pt x="86" y="59"/>
                  </a:cubicBezTo>
                  <a:close/>
                  <a:moveTo>
                    <a:pt x="8" y="10"/>
                  </a:moveTo>
                  <a:cubicBezTo>
                    <a:pt x="10" y="9"/>
                    <a:pt x="12" y="11"/>
                    <a:pt x="12" y="13"/>
                  </a:cubicBezTo>
                  <a:cubicBezTo>
                    <a:pt x="12" y="15"/>
                    <a:pt x="11" y="16"/>
                    <a:pt x="9" y="17"/>
                  </a:cubicBezTo>
                  <a:cubicBezTo>
                    <a:pt x="7" y="17"/>
                    <a:pt x="5" y="16"/>
                    <a:pt x="5" y="14"/>
                  </a:cubicBezTo>
                  <a:cubicBezTo>
                    <a:pt x="5" y="12"/>
                    <a:pt x="6" y="10"/>
                    <a:pt x="8" y="10"/>
                  </a:cubicBezTo>
                  <a:close/>
                  <a:moveTo>
                    <a:pt x="11" y="32"/>
                  </a:moveTo>
                  <a:cubicBezTo>
                    <a:pt x="13" y="31"/>
                    <a:pt x="15" y="33"/>
                    <a:pt x="15" y="35"/>
                  </a:cubicBezTo>
                  <a:cubicBezTo>
                    <a:pt x="15" y="37"/>
                    <a:pt x="14" y="38"/>
                    <a:pt x="12" y="39"/>
                  </a:cubicBezTo>
                  <a:cubicBezTo>
                    <a:pt x="10" y="39"/>
                    <a:pt x="8" y="37"/>
                    <a:pt x="8" y="36"/>
                  </a:cubicBezTo>
                  <a:cubicBezTo>
                    <a:pt x="8" y="34"/>
                    <a:pt x="9" y="32"/>
                    <a:pt x="11" y="32"/>
                  </a:cubicBezTo>
                  <a:close/>
                  <a:moveTo>
                    <a:pt x="14" y="54"/>
                  </a:moveTo>
                  <a:cubicBezTo>
                    <a:pt x="15" y="53"/>
                    <a:pt x="17" y="55"/>
                    <a:pt x="17" y="57"/>
                  </a:cubicBezTo>
                  <a:cubicBezTo>
                    <a:pt x="18" y="59"/>
                    <a:pt x="16" y="60"/>
                    <a:pt x="14" y="61"/>
                  </a:cubicBezTo>
                  <a:cubicBezTo>
                    <a:pt x="12" y="61"/>
                    <a:pt x="11" y="59"/>
                    <a:pt x="10" y="57"/>
                  </a:cubicBezTo>
                  <a:cubicBezTo>
                    <a:pt x="10" y="56"/>
                    <a:pt x="12" y="54"/>
                    <a:pt x="14" y="54"/>
                  </a:cubicBezTo>
                </a:path>
              </a:pathLst>
            </a:custGeom>
            <a:solidFill>
              <a:schemeClr val="accent2">
                <a:alpha val="100000"/>
              </a:schemeClr>
            </a:solidFill>
            <a:ln>
              <a:noFill/>
            </a:ln>
          </p:spPr>
        </p:sp>
        <p:sp>
          <p:nvSpPr>
            <p:cNvPr id="1048858" name="任意多边形 1048857"/>
            <p:cNvSpPr/>
            <p:nvPr/>
          </p:nvSpPr>
          <p:spPr bwMode="auto">
            <a:xfrm>
              <a:off x="3804699" y="2648910"/>
              <a:ext cx="58029" cy="74847"/>
            </a:xfrm>
            <a:custGeom>
              <a:avLst/>
              <a:gdLst>
                <a:gd name="l" fmla="*/ 0 w 17"/>
                <a:gd name="t" fmla="*/ 0 h 22"/>
                <a:gd name="r" fmla="*/ 17 w 17"/>
                <a:gd name="b" fmla="*/ 22 h 22"/>
              </a:gdLst>
              <a:ahLst/>
              <a:cxnLst/>
              <a:rect l="l" t="t" r="r" b="b"/>
              <a:pathLst>
                <a:path w="17" h="22">
                  <a:moveTo>
                    <a:pt x="17" y="16"/>
                  </a:moveTo>
                  <a:cubicBezTo>
                    <a:pt x="17" y="19"/>
                    <a:pt x="15" y="21"/>
                    <a:pt x="12" y="21"/>
                  </a:cubicBezTo>
                  <a:cubicBezTo>
                    <a:pt x="7" y="22"/>
                    <a:pt x="7" y="22"/>
                    <a:pt x="7" y="22"/>
                  </a:cubicBezTo>
                  <a:cubicBezTo>
                    <a:pt x="5" y="22"/>
                    <a:pt x="2" y="20"/>
                    <a:pt x="2" y="18"/>
                  </a:cubicBezTo>
                  <a:cubicBezTo>
                    <a:pt x="1" y="6"/>
                    <a:pt x="1" y="6"/>
                    <a:pt x="1" y="6"/>
                  </a:cubicBezTo>
                  <a:cubicBezTo>
                    <a:pt x="0" y="3"/>
                    <a:pt x="2" y="1"/>
                    <a:pt x="5" y="1"/>
                  </a:cubicBezTo>
                  <a:cubicBezTo>
                    <a:pt x="10" y="0"/>
                    <a:pt x="10" y="0"/>
                    <a:pt x="10" y="0"/>
                  </a:cubicBezTo>
                  <a:cubicBezTo>
                    <a:pt x="12" y="0"/>
                    <a:pt x="15" y="2"/>
                    <a:pt x="15" y="4"/>
                  </a:cubicBezTo>
                  <a:lnTo>
                    <a:pt x="17" y="16"/>
                  </a:lnTo>
                </a:path>
              </a:pathLst>
            </a:custGeom>
            <a:solidFill>
              <a:srgbClr val="B3C1DA">
                <a:alpha val="100000"/>
              </a:srgbClr>
            </a:solidFill>
            <a:ln>
              <a:noFill/>
            </a:ln>
          </p:spPr>
        </p:sp>
        <p:sp>
          <p:nvSpPr>
            <p:cNvPr id="1048859" name="任意多边形 1048858"/>
            <p:cNvSpPr/>
            <p:nvPr/>
          </p:nvSpPr>
          <p:spPr bwMode="auto">
            <a:xfrm>
              <a:off x="3872089" y="2600259"/>
              <a:ext cx="61773" cy="117885"/>
            </a:xfrm>
            <a:custGeom>
              <a:avLst/>
              <a:gdLst>
                <a:gd name="l" fmla="*/ 0 w 18"/>
                <a:gd name="t" fmla="*/ 0 h 34"/>
                <a:gd name="r" fmla="*/ 18 w 18"/>
                <a:gd name="b" fmla="*/ 34 h 34"/>
              </a:gdLst>
              <a:ahLst/>
              <a:cxnLst/>
              <a:rect l="l" t="t" r="r" b="b"/>
              <a:pathLst>
                <a:path w="18" h="34">
                  <a:moveTo>
                    <a:pt x="18" y="27"/>
                  </a:moveTo>
                  <a:cubicBezTo>
                    <a:pt x="18" y="30"/>
                    <a:pt x="16" y="32"/>
                    <a:pt x="13" y="33"/>
                  </a:cubicBezTo>
                  <a:cubicBezTo>
                    <a:pt x="8" y="33"/>
                    <a:pt x="8" y="33"/>
                    <a:pt x="8" y="33"/>
                  </a:cubicBezTo>
                  <a:cubicBezTo>
                    <a:pt x="6" y="34"/>
                    <a:pt x="3" y="32"/>
                    <a:pt x="3" y="29"/>
                  </a:cubicBezTo>
                  <a:cubicBezTo>
                    <a:pt x="0" y="6"/>
                    <a:pt x="0" y="6"/>
                    <a:pt x="0" y="6"/>
                  </a:cubicBezTo>
                  <a:cubicBezTo>
                    <a:pt x="0" y="3"/>
                    <a:pt x="2" y="1"/>
                    <a:pt x="4" y="1"/>
                  </a:cubicBezTo>
                  <a:cubicBezTo>
                    <a:pt x="9" y="0"/>
                    <a:pt x="9" y="0"/>
                    <a:pt x="9" y="0"/>
                  </a:cubicBezTo>
                  <a:cubicBezTo>
                    <a:pt x="12" y="0"/>
                    <a:pt x="14" y="1"/>
                    <a:pt x="15" y="4"/>
                  </a:cubicBezTo>
                  <a:lnTo>
                    <a:pt x="18" y="27"/>
                  </a:lnTo>
                </a:path>
              </a:pathLst>
            </a:custGeom>
            <a:solidFill>
              <a:srgbClr val="B3C1DA">
                <a:alpha val="100000"/>
              </a:srgbClr>
            </a:solidFill>
            <a:ln>
              <a:noFill/>
            </a:ln>
          </p:spPr>
        </p:sp>
        <p:sp>
          <p:nvSpPr>
            <p:cNvPr id="1048860" name="任意多边形 1048859"/>
            <p:cNvSpPr/>
            <p:nvPr/>
          </p:nvSpPr>
          <p:spPr bwMode="auto">
            <a:xfrm>
              <a:off x="3933861" y="2555351"/>
              <a:ext cx="65518" cy="151566"/>
            </a:xfrm>
            <a:custGeom>
              <a:avLst/>
              <a:gdLst>
                <a:gd name="l" fmla="*/ 0 w 19"/>
                <a:gd name="t" fmla="*/ 0 h 44"/>
                <a:gd name="r" fmla="*/ 19 w 19"/>
                <a:gd name="b" fmla="*/ 44 h 44"/>
              </a:gdLst>
              <a:ahLst/>
              <a:cxnLst/>
              <a:rect l="l" t="t" r="r" b="b"/>
              <a:pathLst>
                <a:path w="19" h="44">
                  <a:moveTo>
                    <a:pt x="19" y="38"/>
                  </a:moveTo>
                  <a:cubicBezTo>
                    <a:pt x="19" y="41"/>
                    <a:pt x="17" y="43"/>
                    <a:pt x="15" y="43"/>
                  </a:cubicBezTo>
                  <a:cubicBezTo>
                    <a:pt x="10" y="44"/>
                    <a:pt x="10" y="44"/>
                    <a:pt x="10" y="44"/>
                  </a:cubicBezTo>
                  <a:cubicBezTo>
                    <a:pt x="7" y="44"/>
                    <a:pt x="5" y="42"/>
                    <a:pt x="4" y="40"/>
                  </a:cubicBezTo>
                  <a:cubicBezTo>
                    <a:pt x="0" y="6"/>
                    <a:pt x="0" y="6"/>
                    <a:pt x="0" y="6"/>
                  </a:cubicBezTo>
                  <a:cubicBezTo>
                    <a:pt x="0" y="3"/>
                    <a:pt x="2" y="1"/>
                    <a:pt x="4" y="1"/>
                  </a:cubicBezTo>
                  <a:cubicBezTo>
                    <a:pt x="10" y="0"/>
                    <a:pt x="10" y="0"/>
                    <a:pt x="10" y="0"/>
                  </a:cubicBezTo>
                  <a:cubicBezTo>
                    <a:pt x="12" y="0"/>
                    <a:pt x="15" y="2"/>
                    <a:pt x="15" y="4"/>
                  </a:cubicBezTo>
                  <a:lnTo>
                    <a:pt x="19" y="38"/>
                  </a:lnTo>
                </a:path>
              </a:pathLst>
            </a:custGeom>
            <a:solidFill>
              <a:srgbClr val="B3C1DA">
                <a:alpha val="100000"/>
              </a:srgbClr>
            </a:solidFill>
            <a:ln>
              <a:noFill/>
            </a:ln>
          </p:spPr>
        </p:sp>
        <p:sp>
          <p:nvSpPr>
            <p:cNvPr id="1048861" name="任意多边形 1048860"/>
            <p:cNvSpPr/>
            <p:nvPr/>
          </p:nvSpPr>
          <p:spPr bwMode="auto">
            <a:xfrm>
              <a:off x="3795339" y="2504830"/>
              <a:ext cx="149754" cy="129111"/>
            </a:xfrm>
            <a:custGeom>
              <a:avLst/>
              <a:gdLst>
                <a:gd name="l" fmla="*/ 0 w 44"/>
                <a:gd name="t" fmla="*/ 0 h 38"/>
                <a:gd name="r" fmla="*/ 44 w 44"/>
                <a:gd name="b" fmla="*/ 38 h 38"/>
              </a:gdLst>
              <a:ahLst/>
              <a:cxnLst/>
              <a:rect l="l" t="t" r="r" b="b"/>
              <a:pathLst>
                <a:path w="44" h="38">
                  <a:moveTo>
                    <a:pt x="3" y="38"/>
                  </a:moveTo>
                  <a:cubicBezTo>
                    <a:pt x="2" y="38"/>
                    <a:pt x="2" y="38"/>
                    <a:pt x="1" y="38"/>
                  </a:cubicBezTo>
                  <a:cubicBezTo>
                    <a:pt x="0" y="37"/>
                    <a:pt x="0" y="36"/>
                    <a:pt x="1" y="35"/>
                  </a:cubicBezTo>
                  <a:cubicBezTo>
                    <a:pt x="13" y="19"/>
                    <a:pt x="13" y="19"/>
                    <a:pt x="13" y="19"/>
                  </a:cubicBezTo>
                  <a:cubicBezTo>
                    <a:pt x="14" y="19"/>
                    <a:pt x="14" y="18"/>
                    <a:pt x="15" y="18"/>
                  </a:cubicBezTo>
                  <a:cubicBezTo>
                    <a:pt x="27" y="17"/>
                    <a:pt x="27" y="17"/>
                    <a:pt x="27" y="17"/>
                  </a:cubicBezTo>
                  <a:cubicBezTo>
                    <a:pt x="40" y="1"/>
                    <a:pt x="40" y="1"/>
                    <a:pt x="40" y="1"/>
                  </a:cubicBezTo>
                  <a:cubicBezTo>
                    <a:pt x="41" y="1"/>
                    <a:pt x="42" y="0"/>
                    <a:pt x="43" y="1"/>
                  </a:cubicBezTo>
                  <a:cubicBezTo>
                    <a:pt x="44" y="2"/>
                    <a:pt x="44" y="3"/>
                    <a:pt x="43" y="4"/>
                  </a:cubicBezTo>
                  <a:cubicBezTo>
                    <a:pt x="30" y="20"/>
                    <a:pt x="30" y="20"/>
                    <a:pt x="30" y="20"/>
                  </a:cubicBezTo>
                  <a:cubicBezTo>
                    <a:pt x="29" y="21"/>
                    <a:pt x="29" y="21"/>
                    <a:pt x="28" y="21"/>
                  </a:cubicBezTo>
                  <a:cubicBezTo>
                    <a:pt x="16" y="22"/>
                    <a:pt x="16" y="22"/>
                    <a:pt x="16" y="22"/>
                  </a:cubicBezTo>
                  <a:cubicBezTo>
                    <a:pt x="4" y="38"/>
                    <a:pt x="4" y="38"/>
                    <a:pt x="4" y="38"/>
                  </a:cubicBezTo>
                  <a:cubicBezTo>
                    <a:pt x="4" y="38"/>
                    <a:pt x="3" y="38"/>
                    <a:pt x="3" y="38"/>
                  </a:cubicBezTo>
                </a:path>
              </a:pathLst>
            </a:custGeom>
            <a:solidFill>
              <a:srgbClr val="B3C1DA">
                <a:alpha val="100000"/>
              </a:srgbClr>
            </a:solidFill>
            <a:ln>
              <a:noFill/>
            </a:ln>
          </p:spPr>
        </p:sp>
        <p:sp>
          <p:nvSpPr>
            <p:cNvPr id="1048862" name="任意多边形 1048861"/>
            <p:cNvSpPr/>
            <p:nvPr/>
          </p:nvSpPr>
          <p:spPr bwMode="auto">
            <a:xfrm>
              <a:off x="3718591" y="2521670"/>
              <a:ext cx="316354" cy="280677"/>
            </a:xfrm>
            <a:custGeom>
              <a:avLst/>
              <a:gdLst>
                <a:gd name="l" fmla="*/ 0 w 92"/>
                <a:gd name="t" fmla="*/ 0 h 82"/>
                <a:gd name="r" fmla="*/ 92 w 92"/>
                <a:gd name="b" fmla="*/ 82 h 82"/>
              </a:gdLst>
              <a:ahLst/>
              <a:cxnLst/>
              <a:rect l="l" t="t" r="r" b="b"/>
              <a:pathLst>
                <a:path w="92" h="82">
                  <a:moveTo>
                    <a:pt x="86" y="59"/>
                  </a:moveTo>
                  <a:cubicBezTo>
                    <a:pt x="23" y="67"/>
                    <a:pt x="23" y="67"/>
                    <a:pt x="23" y="67"/>
                  </a:cubicBezTo>
                  <a:cubicBezTo>
                    <a:pt x="15" y="5"/>
                    <a:pt x="15" y="5"/>
                    <a:pt x="15" y="5"/>
                  </a:cubicBezTo>
                  <a:cubicBezTo>
                    <a:pt x="15" y="2"/>
                    <a:pt x="12" y="0"/>
                    <a:pt x="10" y="0"/>
                  </a:cubicBezTo>
                  <a:cubicBezTo>
                    <a:pt x="5" y="1"/>
                    <a:pt x="5" y="1"/>
                    <a:pt x="5" y="1"/>
                  </a:cubicBezTo>
                  <a:cubicBezTo>
                    <a:pt x="2" y="1"/>
                    <a:pt x="0" y="4"/>
                    <a:pt x="0" y="6"/>
                  </a:cubicBezTo>
                  <a:cubicBezTo>
                    <a:pt x="9" y="73"/>
                    <a:pt x="9" y="73"/>
                    <a:pt x="9" y="73"/>
                  </a:cubicBezTo>
                  <a:cubicBezTo>
                    <a:pt x="9" y="77"/>
                    <a:pt x="9" y="77"/>
                    <a:pt x="9" y="77"/>
                  </a:cubicBezTo>
                  <a:cubicBezTo>
                    <a:pt x="9" y="78"/>
                    <a:pt x="9" y="79"/>
                    <a:pt x="10" y="79"/>
                  </a:cubicBezTo>
                  <a:cubicBezTo>
                    <a:pt x="11" y="81"/>
                    <a:pt x="12" y="82"/>
                    <a:pt x="14" y="81"/>
                  </a:cubicBezTo>
                  <a:cubicBezTo>
                    <a:pt x="14" y="81"/>
                    <a:pt x="14" y="81"/>
                    <a:pt x="14" y="81"/>
                  </a:cubicBezTo>
                  <a:cubicBezTo>
                    <a:pt x="20" y="81"/>
                    <a:pt x="20" y="81"/>
                    <a:pt x="20" y="81"/>
                  </a:cubicBezTo>
                  <a:cubicBezTo>
                    <a:pt x="88" y="72"/>
                    <a:pt x="88" y="72"/>
                    <a:pt x="88" y="72"/>
                  </a:cubicBezTo>
                  <a:cubicBezTo>
                    <a:pt x="90" y="72"/>
                    <a:pt x="92" y="70"/>
                    <a:pt x="92" y="67"/>
                  </a:cubicBezTo>
                  <a:cubicBezTo>
                    <a:pt x="91" y="63"/>
                    <a:pt x="91" y="63"/>
                    <a:pt x="91" y="63"/>
                  </a:cubicBezTo>
                  <a:cubicBezTo>
                    <a:pt x="91" y="60"/>
                    <a:pt x="89" y="58"/>
                    <a:pt x="86" y="59"/>
                  </a:cubicBezTo>
                  <a:close/>
                  <a:moveTo>
                    <a:pt x="8" y="10"/>
                  </a:moveTo>
                  <a:cubicBezTo>
                    <a:pt x="10" y="9"/>
                    <a:pt x="12" y="11"/>
                    <a:pt x="12" y="13"/>
                  </a:cubicBezTo>
                  <a:cubicBezTo>
                    <a:pt x="12" y="15"/>
                    <a:pt x="11" y="16"/>
                    <a:pt x="9" y="17"/>
                  </a:cubicBezTo>
                  <a:cubicBezTo>
                    <a:pt x="7" y="17"/>
                    <a:pt x="5" y="15"/>
                    <a:pt x="5" y="14"/>
                  </a:cubicBezTo>
                  <a:cubicBezTo>
                    <a:pt x="5" y="12"/>
                    <a:pt x="6" y="10"/>
                    <a:pt x="8" y="10"/>
                  </a:cubicBezTo>
                  <a:close/>
                  <a:moveTo>
                    <a:pt x="11" y="31"/>
                  </a:moveTo>
                  <a:cubicBezTo>
                    <a:pt x="13" y="31"/>
                    <a:pt x="15" y="33"/>
                    <a:pt x="15" y="35"/>
                  </a:cubicBezTo>
                  <a:cubicBezTo>
                    <a:pt x="15" y="36"/>
                    <a:pt x="14" y="38"/>
                    <a:pt x="12" y="38"/>
                  </a:cubicBezTo>
                  <a:cubicBezTo>
                    <a:pt x="10" y="39"/>
                    <a:pt x="8" y="37"/>
                    <a:pt x="8" y="35"/>
                  </a:cubicBezTo>
                  <a:cubicBezTo>
                    <a:pt x="8" y="33"/>
                    <a:pt x="9" y="32"/>
                    <a:pt x="11" y="31"/>
                  </a:cubicBezTo>
                  <a:close/>
                  <a:moveTo>
                    <a:pt x="14" y="53"/>
                  </a:moveTo>
                  <a:cubicBezTo>
                    <a:pt x="16" y="53"/>
                    <a:pt x="17" y="55"/>
                    <a:pt x="18" y="56"/>
                  </a:cubicBezTo>
                  <a:cubicBezTo>
                    <a:pt x="18" y="58"/>
                    <a:pt x="16" y="60"/>
                    <a:pt x="14" y="60"/>
                  </a:cubicBezTo>
                  <a:cubicBezTo>
                    <a:pt x="13" y="61"/>
                    <a:pt x="11" y="59"/>
                    <a:pt x="11" y="57"/>
                  </a:cubicBezTo>
                  <a:cubicBezTo>
                    <a:pt x="10" y="55"/>
                    <a:pt x="12" y="54"/>
                    <a:pt x="14" y="53"/>
                  </a:cubicBezTo>
                </a:path>
              </a:pathLst>
            </a:custGeom>
            <a:solidFill>
              <a:srgbClr val="B3C1DA">
                <a:alpha val="100000"/>
              </a:srgbClr>
            </a:solidFill>
            <a:ln>
              <a:noFill/>
            </a:ln>
          </p:spPr>
        </p:sp>
        <p:sp>
          <p:nvSpPr>
            <p:cNvPr id="1048863" name="任意多边形 1048862"/>
            <p:cNvSpPr/>
            <p:nvPr/>
          </p:nvSpPr>
          <p:spPr bwMode="auto">
            <a:xfrm>
              <a:off x="495146" y="3354344"/>
              <a:ext cx="314482" cy="269449"/>
            </a:xfrm>
            <a:custGeom>
              <a:avLst/>
              <a:gdLst>
                <a:gd name="l" fmla="*/ 0 w 91"/>
                <a:gd name="t" fmla="*/ 0 h 78"/>
                <a:gd name="r" fmla="*/ 91 w 91"/>
                <a:gd name="b" fmla="*/ 78 h 78"/>
              </a:gdLst>
              <a:ahLst/>
              <a:cxnLst/>
              <a:rect l="l" t="t" r="r" b="b"/>
              <a:pathLst>
                <a:path w="91" h="78">
                  <a:moveTo>
                    <a:pt x="72" y="11"/>
                  </a:moveTo>
                  <a:cubicBezTo>
                    <a:pt x="72" y="11"/>
                    <a:pt x="72" y="11"/>
                    <a:pt x="72" y="11"/>
                  </a:cubicBezTo>
                  <a:cubicBezTo>
                    <a:pt x="72" y="10"/>
                    <a:pt x="71" y="9"/>
                    <a:pt x="70" y="9"/>
                  </a:cubicBezTo>
                  <a:cubicBezTo>
                    <a:pt x="62" y="10"/>
                    <a:pt x="62" y="10"/>
                    <a:pt x="62" y="10"/>
                  </a:cubicBezTo>
                  <a:cubicBezTo>
                    <a:pt x="61" y="10"/>
                    <a:pt x="61" y="11"/>
                    <a:pt x="61" y="12"/>
                  </a:cubicBezTo>
                  <a:cubicBezTo>
                    <a:pt x="56" y="12"/>
                    <a:pt x="56" y="12"/>
                    <a:pt x="56" y="12"/>
                  </a:cubicBezTo>
                  <a:cubicBezTo>
                    <a:pt x="56" y="7"/>
                    <a:pt x="56" y="7"/>
                    <a:pt x="56" y="7"/>
                  </a:cubicBezTo>
                  <a:cubicBezTo>
                    <a:pt x="55" y="1"/>
                    <a:pt x="50" y="0"/>
                    <a:pt x="44" y="1"/>
                  </a:cubicBezTo>
                  <a:cubicBezTo>
                    <a:pt x="37" y="2"/>
                    <a:pt x="37" y="2"/>
                    <a:pt x="37" y="2"/>
                  </a:cubicBezTo>
                  <a:cubicBezTo>
                    <a:pt x="31" y="2"/>
                    <a:pt x="26" y="5"/>
                    <a:pt x="27" y="11"/>
                  </a:cubicBezTo>
                  <a:cubicBezTo>
                    <a:pt x="28" y="16"/>
                    <a:pt x="28" y="16"/>
                    <a:pt x="28" y="16"/>
                  </a:cubicBezTo>
                  <a:cubicBezTo>
                    <a:pt x="23" y="16"/>
                    <a:pt x="23" y="16"/>
                    <a:pt x="23" y="16"/>
                  </a:cubicBezTo>
                  <a:cubicBezTo>
                    <a:pt x="23" y="15"/>
                    <a:pt x="22" y="15"/>
                    <a:pt x="21" y="15"/>
                  </a:cubicBezTo>
                  <a:cubicBezTo>
                    <a:pt x="14" y="16"/>
                    <a:pt x="14" y="16"/>
                    <a:pt x="14" y="16"/>
                  </a:cubicBezTo>
                  <a:cubicBezTo>
                    <a:pt x="13" y="16"/>
                    <a:pt x="12" y="17"/>
                    <a:pt x="12" y="18"/>
                  </a:cubicBezTo>
                  <a:cubicBezTo>
                    <a:pt x="12" y="18"/>
                    <a:pt x="12" y="18"/>
                    <a:pt x="12" y="18"/>
                  </a:cubicBezTo>
                  <a:cubicBezTo>
                    <a:pt x="5" y="20"/>
                    <a:pt x="0" y="27"/>
                    <a:pt x="1" y="35"/>
                  </a:cubicBezTo>
                  <a:cubicBezTo>
                    <a:pt x="4" y="63"/>
                    <a:pt x="4" y="63"/>
                    <a:pt x="4" y="63"/>
                  </a:cubicBezTo>
                  <a:cubicBezTo>
                    <a:pt x="5" y="72"/>
                    <a:pt x="13" y="78"/>
                    <a:pt x="21" y="77"/>
                  </a:cubicBezTo>
                  <a:cubicBezTo>
                    <a:pt x="77" y="70"/>
                    <a:pt x="77" y="70"/>
                    <a:pt x="77" y="70"/>
                  </a:cubicBezTo>
                  <a:cubicBezTo>
                    <a:pt x="85" y="69"/>
                    <a:pt x="91" y="61"/>
                    <a:pt x="90" y="53"/>
                  </a:cubicBezTo>
                  <a:cubicBezTo>
                    <a:pt x="86" y="24"/>
                    <a:pt x="86" y="24"/>
                    <a:pt x="86" y="24"/>
                  </a:cubicBezTo>
                  <a:cubicBezTo>
                    <a:pt x="85" y="17"/>
                    <a:pt x="79" y="11"/>
                    <a:pt x="72" y="11"/>
                  </a:cubicBezTo>
                  <a:close/>
                  <a:moveTo>
                    <a:pt x="32" y="10"/>
                  </a:moveTo>
                  <a:cubicBezTo>
                    <a:pt x="32" y="9"/>
                    <a:pt x="32" y="8"/>
                    <a:pt x="37" y="7"/>
                  </a:cubicBezTo>
                  <a:cubicBezTo>
                    <a:pt x="45" y="6"/>
                    <a:pt x="45" y="6"/>
                    <a:pt x="45" y="6"/>
                  </a:cubicBezTo>
                  <a:cubicBezTo>
                    <a:pt x="50" y="5"/>
                    <a:pt x="50" y="7"/>
                    <a:pt x="51" y="8"/>
                  </a:cubicBezTo>
                  <a:cubicBezTo>
                    <a:pt x="51" y="13"/>
                    <a:pt x="51" y="13"/>
                    <a:pt x="51" y="13"/>
                  </a:cubicBezTo>
                  <a:cubicBezTo>
                    <a:pt x="33" y="15"/>
                    <a:pt x="33" y="15"/>
                    <a:pt x="33" y="15"/>
                  </a:cubicBezTo>
                  <a:lnTo>
                    <a:pt x="32" y="10"/>
                  </a:lnTo>
                </a:path>
              </a:pathLst>
            </a:custGeom>
            <a:solidFill>
              <a:srgbClr val="AC4744">
                <a:alpha val="100000"/>
              </a:srgbClr>
            </a:solidFill>
            <a:ln>
              <a:noFill/>
            </a:ln>
          </p:spPr>
        </p:sp>
        <p:sp>
          <p:nvSpPr>
            <p:cNvPr id="1048864" name="任意多边形 1048863"/>
            <p:cNvSpPr/>
            <p:nvPr/>
          </p:nvSpPr>
          <p:spPr bwMode="auto">
            <a:xfrm>
              <a:off x="2274020" y="2868613"/>
              <a:ext cx="219075" cy="185737"/>
            </a:xfrm>
            <a:custGeom>
              <a:avLst/>
              <a:gdLst>
                <a:gd name="l" fmla="*/ 0 w 64"/>
                <a:gd name="t" fmla="*/ 0 h 54"/>
                <a:gd name="r" fmla="*/ 64 w 64"/>
                <a:gd name="b" fmla="*/ 54 h 54"/>
              </a:gdLst>
              <a:ahLst/>
              <a:cxnLst/>
              <a:rect l="l" t="t" r="r" b="b"/>
              <a:pathLst>
                <a:path w="64" h="54">
                  <a:moveTo>
                    <a:pt x="51" y="7"/>
                  </a:moveTo>
                  <a:cubicBezTo>
                    <a:pt x="51" y="7"/>
                    <a:pt x="51" y="7"/>
                    <a:pt x="51" y="7"/>
                  </a:cubicBezTo>
                  <a:cubicBezTo>
                    <a:pt x="50" y="6"/>
                    <a:pt x="50" y="6"/>
                    <a:pt x="49" y="6"/>
                  </a:cubicBezTo>
                  <a:cubicBezTo>
                    <a:pt x="44" y="6"/>
                    <a:pt x="44" y="6"/>
                    <a:pt x="44" y="6"/>
                  </a:cubicBezTo>
                  <a:cubicBezTo>
                    <a:pt x="43" y="6"/>
                    <a:pt x="43" y="7"/>
                    <a:pt x="43" y="8"/>
                  </a:cubicBezTo>
                  <a:cubicBezTo>
                    <a:pt x="40" y="8"/>
                    <a:pt x="40" y="8"/>
                    <a:pt x="40" y="8"/>
                  </a:cubicBezTo>
                  <a:cubicBezTo>
                    <a:pt x="39" y="4"/>
                    <a:pt x="39" y="4"/>
                    <a:pt x="39" y="4"/>
                  </a:cubicBezTo>
                  <a:cubicBezTo>
                    <a:pt x="39" y="0"/>
                    <a:pt x="35" y="0"/>
                    <a:pt x="31" y="0"/>
                  </a:cubicBezTo>
                  <a:cubicBezTo>
                    <a:pt x="26" y="1"/>
                    <a:pt x="26" y="1"/>
                    <a:pt x="26" y="1"/>
                  </a:cubicBezTo>
                  <a:cubicBezTo>
                    <a:pt x="22" y="1"/>
                    <a:pt x="19" y="3"/>
                    <a:pt x="19" y="7"/>
                  </a:cubicBezTo>
                  <a:cubicBezTo>
                    <a:pt x="20" y="11"/>
                    <a:pt x="20" y="11"/>
                    <a:pt x="20" y="11"/>
                  </a:cubicBezTo>
                  <a:cubicBezTo>
                    <a:pt x="17" y="11"/>
                    <a:pt x="17" y="11"/>
                    <a:pt x="17" y="11"/>
                  </a:cubicBezTo>
                  <a:cubicBezTo>
                    <a:pt x="17" y="10"/>
                    <a:pt x="16" y="10"/>
                    <a:pt x="15" y="10"/>
                  </a:cubicBezTo>
                  <a:cubicBezTo>
                    <a:pt x="10" y="10"/>
                    <a:pt x="10" y="10"/>
                    <a:pt x="10" y="10"/>
                  </a:cubicBezTo>
                  <a:cubicBezTo>
                    <a:pt x="9" y="11"/>
                    <a:pt x="9" y="11"/>
                    <a:pt x="9" y="12"/>
                  </a:cubicBezTo>
                  <a:cubicBezTo>
                    <a:pt x="9" y="12"/>
                    <a:pt x="9" y="12"/>
                    <a:pt x="9" y="12"/>
                  </a:cubicBezTo>
                  <a:cubicBezTo>
                    <a:pt x="4" y="13"/>
                    <a:pt x="0" y="18"/>
                    <a:pt x="1" y="24"/>
                  </a:cubicBezTo>
                  <a:cubicBezTo>
                    <a:pt x="3" y="43"/>
                    <a:pt x="3" y="43"/>
                    <a:pt x="3" y="43"/>
                  </a:cubicBezTo>
                  <a:cubicBezTo>
                    <a:pt x="4" y="49"/>
                    <a:pt x="10" y="54"/>
                    <a:pt x="15" y="53"/>
                  </a:cubicBezTo>
                  <a:cubicBezTo>
                    <a:pt x="54" y="48"/>
                    <a:pt x="54" y="48"/>
                    <a:pt x="54" y="48"/>
                  </a:cubicBezTo>
                  <a:cubicBezTo>
                    <a:pt x="60" y="47"/>
                    <a:pt x="64" y="42"/>
                    <a:pt x="63" y="36"/>
                  </a:cubicBezTo>
                  <a:cubicBezTo>
                    <a:pt x="61" y="16"/>
                    <a:pt x="61" y="16"/>
                    <a:pt x="61" y="16"/>
                  </a:cubicBezTo>
                  <a:cubicBezTo>
                    <a:pt x="60" y="11"/>
                    <a:pt x="56" y="7"/>
                    <a:pt x="51" y="7"/>
                  </a:cubicBezTo>
                  <a:close/>
                  <a:moveTo>
                    <a:pt x="23" y="6"/>
                  </a:moveTo>
                  <a:cubicBezTo>
                    <a:pt x="23" y="6"/>
                    <a:pt x="23" y="5"/>
                    <a:pt x="26" y="4"/>
                  </a:cubicBezTo>
                  <a:cubicBezTo>
                    <a:pt x="32" y="4"/>
                    <a:pt x="32" y="4"/>
                    <a:pt x="32" y="4"/>
                  </a:cubicBezTo>
                  <a:cubicBezTo>
                    <a:pt x="36" y="3"/>
                    <a:pt x="36" y="4"/>
                    <a:pt x="36" y="5"/>
                  </a:cubicBezTo>
                  <a:cubicBezTo>
                    <a:pt x="36" y="9"/>
                    <a:pt x="36" y="9"/>
                    <a:pt x="36" y="9"/>
                  </a:cubicBezTo>
                  <a:cubicBezTo>
                    <a:pt x="23" y="10"/>
                    <a:pt x="23" y="10"/>
                    <a:pt x="23" y="10"/>
                  </a:cubicBezTo>
                  <a:lnTo>
                    <a:pt x="23" y="6"/>
                  </a:lnTo>
                </a:path>
              </a:pathLst>
            </a:custGeom>
            <a:solidFill>
              <a:schemeClr val="accent2">
                <a:alpha val="100000"/>
              </a:schemeClr>
            </a:solidFill>
            <a:ln>
              <a:noFill/>
            </a:ln>
          </p:spPr>
        </p:sp>
        <p:sp>
          <p:nvSpPr>
            <p:cNvPr id="1048865" name="任意多边形 1048864"/>
            <p:cNvSpPr/>
            <p:nvPr/>
          </p:nvSpPr>
          <p:spPr bwMode="auto">
            <a:xfrm>
              <a:off x="4326964" y="2538511"/>
              <a:ext cx="215271" cy="185246"/>
            </a:xfrm>
            <a:custGeom>
              <a:avLst/>
              <a:gdLst>
                <a:gd name="l" fmla="*/ 0 w 63"/>
                <a:gd name="t" fmla="*/ 0 h 54"/>
                <a:gd name="r" fmla="*/ 63 w 63"/>
                <a:gd name="b" fmla="*/ 54 h 54"/>
              </a:gdLst>
              <a:ahLst/>
              <a:cxnLst/>
              <a:rect l="l" t="t" r="r" b="b"/>
              <a:pathLst>
                <a:path w="63" h="54">
                  <a:moveTo>
                    <a:pt x="50" y="7"/>
                  </a:moveTo>
                  <a:cubicBezTo>
                    <a:pt x="50" y="7"/>
                    <a:pt x="50" y="7"/>
                    <a:pt x="50" y="7"/>
                  </a:cubicBezTo>
                  <a:cubicBezTo>
                    <a:pt x="50" y="6"/>
                    <a:pt x="49" y="6"/>
                    <a:pt x="49" y="6"/>
                  </a:cubicBezTo>
                  <a:cubicBezTo>
                    <a:pt x="43" y="6"/>
                    <a:pt x="43" y="6"/>
                    <a:pt x="43" y="6"/>
                  </a:cubicBezTo>
                  <a:cubicBezTo>
                    <a:pt x="43" y="7"/>
                    <a:pt x="42" y="7"/>
                    <a:pt x="42" y="8"/>
                  </a:cubicBezTo>
                  <a:cubicBezTo>
                    <a:pt x="39" y="8"/>
                    <a:pt x="39" y="8"/>
                    <a:pt x="39" y="8"/>
                  </a:cubicBezTo>
                  <a:cubicBezTo>
                    <a:pt x="39" y="5"/>
                    <a:pt x="39" y="5"/>
                    <a:pt x="39" y="5"/>
                  </a:cubicBezTo>
                  <a:cubicBezTo>
                    <a:pt x="38" y="0"/>
                    <a:pt x="35" y="0"/>
                    <a:pt x="31" y="0"/>
                  </a:cubicBezTo>
                  <a:cubicBezTo>
                    <a:pt x="26" y="1"/>
                    <a:pt x="26" y="1"/>
                    <a:pt x="26" y="1"/>
                  </a:cubicBezTo>
                  <a:cubicBezTo>
                    <a:pt x="21" y="1"/>
                    <a:pt x="18" y="3"/>
                    <a:pt x="19" y="7"/>
                  </a:cubicBezTo>
                  <a:cubicBezTo>
                    <a:pt x="19" y="11"/>
                    <a:pt x="19" y="11"/>
                    <a:pt x="19" y="11"/>
                  </a:cubicBezTo>
                  <a:cubicBezTo>
                    <a:pt x="16" y="11"/>
                    <a:pt x="16" y="11"/>
                    <a:pt x="16" y="11"/>
                  </a:cubicBezTo>
                  <a:cubicBezTo>
                    <a:pt x="16" y="10"/>
                    <a:pt x="15" y="10"/>
                    <a:pt x="15" y="10"/>
                  </a:cubicBezTo>
                  <a:cubicBezTo>
                    <a:pt x="10" y="11"/>
                    <a:pt x="10" y="11"/>
                    <a:pt x="10" y="11"/>
                  </a:cubicBezTo>
                  <a:cubicBezTo>
                    <a:pt x="9" y="11"/>
                    <a:pt x="8" y="11"/>
                    <a:pt x="8" y="12"/>
                  </a:cubicBezTo>
                  <a:cubicBezTo>
                    <a:pt x="8" y="12"/>
                    <a:pt x="8" y="12"/>
                    <a:pt x="8" y="12"/>
                  </a:cubicBezTo>
                  <a:cubicBezTo>
                    <a:pt x="3" y="13"/>
                    <a:pt x="0" y="18"/>
                    <a:pt x="1" y="24"/>
                  </a:cubicBezTo>
                  <a:cubicBezTo>
                    <a:pt x="3" y="44"/>
                    <a:pt x="3" y="44"/>
                    <a:pt x="3" y="44"/>
                  </a:cubicBezTo>
                  <a:cubicBezTo>
                    <a:pt x="4" y="49"/>
                    <a:pt x="9" y="54"/>
                    <a:pt x="15" y="53"/>
                  </a:cubicBezTo>
                  <a:cubicBezTo>
                    <a:pt x="53" y="48"/>
                    <a:pt x="53" y="48"/>
                    <a:pt x="53" y="48"/>
                  </a:cubicBezTo>
                  <a:cubicBezTo>
                    <a:pt x="59" y="47"/>
                    <a:pt x="63" y="42"/>
                    <a:pt x="63" y="36"/>
                  </a:cubicBezTo>
                  <a:cubicBezTo>
                    <a:pt x="60" y="16"/>
                    <a:pt x="60" y="16"/>
                    <a:pt x="60" y="16"/>
                  </a:cubicBezTo>
                  <a:cubicBezTo>
                    <a:pt x="59" y="11"/>
                    <a:pt x="55" y="7"/>
                    <a:pt x="50" y="7"/>
                  </a:cubicBezTo>
                  <a:close/>
                  <a:moveTo>
                    <a:pt x="22" y="7"/>
                  </a:moveTo>
                  <a:cubicBezTo>
                    <a:pt x="22" y="6"/>
                    <a:pt x="22" y="5"/>
                    <a:pt x="26" y="4"/>
                  </a:cubicBezTo>
                  <a:cubicBezTo>
                    <a:pt x="31" y="4"/>
                    <a:pt x="31" y="4"/>
                    <a:pt x="31" y="4"/>
                  </a:cubicBezTo>
                  <a:cubicBezTo>
                    <a:pt x="35" y="3"/>
                    <a:pt x="35" y="4"/>
                    <a:pt x="35" y="5"/>
                  </a:cubicBezTo>
                  <a:cubicBezTo>
                    <a:pt x="36" y="9"/>
                    <a:pt x="36" y="9"/>
                    <a:pt x="36" y="9"/>
                  </a:cubicBezTo>
                  <a:cubicBezTo>
                    <a:pt x="23" y="10"/>
                    <a:pt x="23" y="10"/>
                    <a:pt x="23" y="10"/>
                  </a:cubicBezTo>
                  <a:lnTo>
                    <a:pt x="22" y="7"/>
                  </a:lnTo>
                </a:path>
              </a:pathLst>
            </a:custGeom>
            <a:solidFill>
              <a:srgbClr val="B3C1DA">
                <a:alpha val="100000"/>
              </a:srgbClr>
            </a:solidFill>
            <a:ln>
              <a:noFill/>
            </a:ln>
          </p:spPr>
        </p:sp>
        <p:sp>
          <p:nvSpPr>
            <p:cNvPr id="1048866" name="任意多边形 1048865"/>
            <p:cNvSpPr/>
            <p:nvPr/>
          </p:nvSpPr>
          <p:spPr bwMode="auto">
            <a:xfrm>
              <a:off x="4257704" y="1945348"/>
              <a:ext cx="217143" cy="185247"/>
            </a:xfrm>
            <a:custGeom>
              <a:avLst/>
              <a:gdLst>
                <a:gd name="l" fmla="*/ 0 w 63"/>
                <a:gd name="t" fmla="*/ 0 h 54"/>
                <a:gd name="r" fmla="*/ 63 w 63"/>
                <a:gd name="b" fmla="*/ 54 h 54"/>
              </a:gdLst>
              <a:ahLst/>
              <a:cxnLst/>
              <a:rect l="l" t="t" r="r" b="b"/>
              <a:pathLst>
                <a:path w="63" h="54">
                  <a:moveTo>
                    <a:pt x="50" y="7"/>
                  </a:moveTo>
                  <a:cubicBezTo>
                    <a:pt x="50" y="7"/>
                    <a:pt x="50" y="7"/>
                    <a:pt x="50" y="7"/>
                  </a:cubicBezTo>
                  <a:cubicBezTo>
                    <a:pt x="50" y="6"/>
                    <a:pt x="49" y="6"/>
                    <a:pt x="48" y="6"/>
                  </a:cubicBezTo>
                  <a:cubicBezTo>
                    <a:pt x="43" y="7"/>
                    <a:pt x="43" y="7"/>
                    <a:pt x="43" y="7"/>
                  </a:cubicBezTo>
                  <a:cubicBezTo>
                    <a:pt x="43" y="7"/>
                    <a:pt x="42" y="7"/>
                    <a:pt x="42" y="8"/>
                  </a:cubicBezTo>
                  <a:cubicBezTo>
                    <a:pt x="39" y="8"/>
                    <a:pt x="39" y="8"/>
                    <a:pt x="39" y="8"/>
                  </a:cubicBezTo>
                  <a:cubicBezTo>
                    <a:pt x="39" y="5"/>
                    <a:pt x="39" y="5"/>
                    <a:pt x="39" y="5"/>
                  </a:cubicBezTo>
                  <a:cubicBezTo>
                    <a:pt x="38" y="1"/>
                    <a:pt x="35" y="0"/>
                    <a:pt x="31" y="0"/>
                  </a:cubicBezTo>
                  <a:cubicBezTo>
                    <a:pt x="26" y="1"/>
                    <a:pt x="26" y="1"/>
                    <a:pt x="26" y="1"/>
                  </a:cubicBezTo>
                  <a:cubicBezTo>
                    <a:pt x="21" y="2"/>
                    <a:pt x="18" y="3"/>
                    <a:pt x="19" y="7"/>
                  </a:cubicBezTo>
                  <a:cubicBezTo>
                    <a:pt x="19" y="11"/>
                    <a:pt x="19" y="11"/>
                    <a:pt x="19" y="11"/>
                  </a:cubicBezTo>
                  <a:cubicBezTo>
                    <a:pt x="16" y="11"/>
                    <a:pt x="16" y="11"/>
                    <a:pt x="16" y="11"/>
                  </a:cubicBezTo>
                  <a:cubicBezTo>
                    <a:pt x="16" y="11"/>
                    <a:pt x="15" y="10"/>
                    <a:pt x="15" y="10"/>
                  </a:cubicBezTo>
                  <a:cubicBezTo>
                    <a:pt x="10" y="11"/>
                    <a:pt x="10" y="11"/>
                    <a:pt x="10" y="11"/>
                  </a:cubicBezTo>
                  <a:cubicBezTo>
                    <a:pt x="9" y="11"/>
                    <a:pt x="8" y="12"/>
                    <a:pt x="8" y="12"/>
                  </a:cubicBezTo>
                  <a:cubicBezTo>
                    <a:pt x="8" y="12"/>
                    <a:pt x="8" y="12"/>
                    <a:pt x="8" y="12"/>
                  </a:cubicBezTo>
                  <a:cubicBezTo>
                    <a:pt x="3" y="14"/>
                    <a:pt x="0" y="19"/>
                    <a:pt x="1" y="24"/>
                  </a:cubicBezTo>
                  <a:cubicBezTo>
                    <a:pt x="3" y="44"/>
                    <a:pt x="3" y="44"/>
                    <a:pt x="3" y="44"/>
                  </a:cubicBezTo>
                  <a:cubicBezTo>
                    <a:pt x="4" y="50"/>
                    <a:pt x="9" y="54"/>
                    <a:pt x="15" y="53"/>
                  </a:cubicBezTo>
                  <a:cubicBezTo>
                    <a:pt x="53" y="48"/>
                    <a:pt x="53" y="48"/>
                    <a:pt x="53" y="48"/>
                  </a:cubicBezTo>
                  <a:cubicBezTo>
                    <a:pt x="59" y="48"/>
                    <a:pt x="63" y="42"/>
                    <a:pt x="63" y="36"/>
                  </a:cubicBezTo>
                  <a:cubicBezTo>
                    <a:pt x="60" y="17"/>
                    <a:pt x="60" y="17"/>
                    <a:pt x="60" y="17"/>
                  </a:cubicBezTo>
                  <a:cubicBezTo>
                    <a:pt x="59" y="11"/>
                    <a:pt x="55" y="8"/>
                    <a:pt x="50" y="7"/>
                  </a:cubicBezTo>
                  <a:close/>
                  <a:moveTo>
                    <a:pt x="22" y="7"/>
                  </a:moveTo>
                  <a:cubicBezTo>
                    <a:pt x="22" y="6"/>
                    <a:pt x="22" y="5"/>
                    <a:pt x="26" y="5"/>
                  </a:cubicBezTo>
                  <a:cubicBezTo>
                    <a:pt x="31" y="4"/>
                    <a:pt x="31" y="4"/>
                    <a:pt x="31" y="4"/>
                  </a:cubicBezTo>
                  <a:cubicBezTo>
                    <a:pt x="35" y="4"/>
                    <a:pt x="35" y="5"/>
                    <a:pt x="35" y="5"/>
                  </a:cubicBezTo>
                  <a:cubicBezTo>
                    <a:pt x="36" y="9"/>
                    <a:pt x="36" y="9"/>
                    <a:pt x="36" y="9"/>
                  </a:cubicBezTo>
                  <a:cubicBezTo>
                    <a:pt x="23" y="10"/>
                    <a:pt x="23" y="10"/>
                    <a:pt x="23" y="10"/>
                  </a:cubicBezTo>
                  <a:lnTo>
                    <a:pt x="22" y="7"/>
                  </a:lnTo>
                </a:path>
              </a:pathLst>
            </a:custGeom>
            <a:solidFill>
              <a:srgbClr val="000000">
                <a:alpha val="100000"/>
              </a:srgbClr>
            </a:solidFill>
            <a:ln>
              <a:noFill/>
            </a:ln>
          </p:spPr>
        </p:sp>
        <p:sp>
          <p:nvSpPr>
            <p:cNvPr id="1048867" name="任意多边形 1048866"/>
            <p:cNvSpPr/>
            <p:nvPr/>
          </p:nvSpPr>
          <p:spPr bwMode="auto">
            <a:xfrm>
              <a:off x="4613369" y="3657475"/>
              <a:ext cx="217143" cy="187118"/>
            </a:xfrm>
            <a:custGeom>
              <a:avLst/>
              <a:gdLst>
                <a:gd name="l" fmla="*/ 0 w 63"/>
                <a:gd name="t" fmla="*/ 0 h 54"/>
                <a:gd name="r" fmla="*/ 63 w 63"/>
                <a:gd name="b" fmla="*/ 54 h 54"/>
              </a:gdLst>
              <a:ahLst/>
              <a:cxnLst/>
              <a:rect l="l" t="t" r="r" b="b"/>
              <a:pathLst>
                <a:path w="63" h="54">
                  <a:moveTo>
                    <a:pt x="50" y="7"/>
                  </a:moveTo>
                  <a:cubicBezTo>
                    <a:pt x="50" y="7"/>
                    <a:pt x="50" y="7"/>
                    <a:pt x="50" y="7"/>
                  </a:cubicBezTo>
                  <a:cubicBezTo>
                    <a:pt x="50" y="6"/>
                    <a:pt x="49" y="6"/>
                    <a:pt x="48" y="6"/>
                  </a:cubicBezTo>
                  <a:cubicBezTo>
                    <a:pt x="43" y="7"/>
                    <a:pt x="43" y="7"/>
                    <a:pt x="43" y="7"/>
                  </a:cubicBezTo>
                  <a:cubicBezTo>
                    <a:pt x="42" y="7"/>
                    <a:pt x="42" y="7"/>
                    <a:pt x="42" y="8"/>
                  </a:cubicBezTo>
                  <a:cubicBezTo>
                    <a:pt x="39" y="8"/>
                    <a:pt x="39" y="8"/>
                    <a:pt x="39" y="8"/>
                  </a:cubicBezTo>
                  <a:cubicBezTo>
                    <a:pt x="39" y="5"/>
                    <a:pt x="39" y="5"/>
                    <a:pt x="39" y="5"/>
                  </a:cubicBezTo>
                  <a:cubicBezTo>
                    <a:pt x="38" y="1"/>
                    <a:pt x="35" y="0"/>
                    <a:pt x="31" y="0"/>
                  </a:cubicBezTo>
                  <a:cubicBezTo>
                    <a:pt x="25" y="1"/>
                    <a:pt x="25" y="1"/>
                    <a:pt x="25" y="1"/>
                  </a:cubicBezTo>
                  <a:cubicBezTo>
                    <a:pt x="21" y="2"/>
                    <a:pt x="18" y="3"/>
                    <a:pt x="19" y="7"/>
                  </a:cubicBezTo>
                  <a:cubicBezTo>
                    <a:pt x="19" y="11"/>
                    <a:pt x="19" y="11"/>
                    <a:pt x="19" y="11"/>
                  </a:cubicBezTo>
                  <a:cubicBezTo>
                    <a:pt x="16" y="11"/>
                    <a:pt x="16" y="11"/>
                    <a:pt x="16" y="11"/>
                  </a:cubicBezTo>
                  <a:cubicBezTo>
                    <a:pt x="16" y="11"/>
                    <a:pt x="15" y="10"/>
                    <a:pt x="15" y="10"/>
                  </a:cubicBezTo>
                  <a:cubicBezTo>
                    <a:pt x="9" y="11"/>
                    <a:pt x="9" y="11"/>
                    <a:pt x="9" y="11"/>
                  </a:cubicBezTo>
                  <a:cubicBezTo>
                    <a:pt x="9" y="11"/>
                    <a:pt x="8" y="12"/>
                    <a:pt x="8" y="12"/>
                  </a:cubicBezTo>
                  <a:cubicBezTo>
                    <a:pt x="8" y="12"/>
                    <a:pt x="8" y="12"/>
                    <a:pt x="8" y="12"/>
                  </a:cubicBezTo>
                  <a:cubicBezTo>
                    <a:pt x="3" y="14"/>
                    <a:pt x="0" y="19"/>
                    <a:pt x="0" y="24"/>
                  </a:cubicBezTo>
                  <a:cubicBezTo>
                    <a:pt x="3" y="44"/>
                    <a:pt x="3" y="44"/>
                    <a:pt x="3" y="44"/>
                  </a:cubicBezTo>
                  <a:cubicBezTo>
                    <a:pt x="4" y="50"/>
                    <a:pt x="9" y="54"/>
                    <a:pt x="15" y="53"/>
                  </a:cubicBezTo>
                  <a:cubicBezTo>
                    <a:pt x="53" y="48"/>
                    <a:pt x="53" y="48"/>
                    <a:pt x="53" y="48"/>
                  </a:cubicBezTo>
                  <a:cubicBezTo>
                    <a:pt x="59" y="48"/>
                    <a:pt x="63" y="42"/>
                    <a:pt x="62" y="37"/>
                  </a:cubicBezTo>
                  <a:cubicBezTo>
                    <a:pt x="60" y="17"/>
                    <a:pt x="60" y="17"/>
                    <a:pt x="60" y="17"/>
                  </a:cubicBezTo>
                  <a:cubicBezTo>
                    <a:pt x="59" y="11"/>
                    <a:pt x="55" y="8"/>
                    <a:pt x="50" y="7"/>
                  </a:cubicBezTo>
                  <a:close/>
                  <a:moveTo>
                    <a:pt x="22" y="7"/>
                  </a:moveTo>
                  <a:cubicBezTo>
                    <a:pt x="22" y="6"/>
                    <a:pt x="22" y="5"/>
                    <a:pt x="26" y="5"/>
                  </a:cubicBezTo>
                  <a:cubicBezTo>
                    <a:pt x="31" y="4"/>
                    <a:pt x="31" y="4"/>
                    <a:pt x="31" y="4"/>
                  </a:cubicBezTo>
                  <a:cubicBezTo>
                    <a:pt x="35" y="4"/>
                    <a:pt x="35" y="5"/>
                    <a:pt x="35" y="5"/>
                  </a:cubicBezTo>
                  <a:cubicBezTo>
                    <a:pt x="35" y="9"/>
                    <a:pt x="35" y="9"/>
                    <a:pt x="35" y="9"/>
                  </a:cubicBezTo>
                  <a:cubicBezTo>
                    <a:pt x="23" y="10"/>
                    <a:pt x="23" y="10"/>
                    <a:pt x="23" y="10"/>
                  </a:cubicBezTo>
                  <a:lnTo>
                    <a:pt x="22" y="7"/>
                  </a:lnTo>
                </a:path>
              </a:pathLst>
            </a:custGeom>
            <a:solidFill>
              <a:srgbClr val="FFFFFF">
                <a:alpha val="100000"/>
              </a:srgbClr>
            </a:solidFill>
            <a:ln>
              <a:noFill/>
            </a:ln>
          </p:spPr>
        </p:sp>
        <p:sp>
          <p:nvSpPr>
            <p:cNvPr id="1048868" name="任意多边形 1048867"/>
            <p:cNvSpPr/>
            <p:nvPr/>
          </p:nvSpPr>
          <p:spPr bwMode="auto">
            <a:xfrm>
              <a:off x="935758" y="2635250"/>
              <a:ext cx="242887" cy="325438"/>
            </a:xfrm>
            <a:custGeom>
              <a:avLst/>
              <a:gdLst>
                <a:gd name="l" fmla="*/ 0 w 71"/>
                <a:gd name="t" fmla="*/ 0 h 95"/>
                <a:gd name="r" fmla="*/ 71 w 71"/>
                <a:gd name="b" fmla="*/ 95 h 95"/>
              </a:gdLst>
              <a:ahLst/>
              <a:cxnLst/>
              <a:rect l="l" t="t" r="r" b="b"/>
              <a:pathLst>
                <a:path w="71" h="95">
                  <a:moveTo>
                    <a:pt x="45" y="1"/>
                  </a:moveTo>
                  <a:cubicBezTo>
                    <a:pt x="15" y="5"/>
                    <a:pt x="15" y="5"/>
                    <a:pt x="15" y="5"/>
                  </a:cubicBezTo>
                  <a:cubicBezTo>
                    <a:pt x="6" y="6"/>
                    <a:pt x="0" y="14"/>
                    <a:pt x="1" y="22"/>
                  </a:cubicBezTo>
                  <a:cubicBezTo>
                    <a:pt x="8" y="80"/>
                    <a:pt x="8" y="80"/>
                    <a:pt x="8" y="80"/>
                  </a:cubicBezTo>
                  <a:cubicBezTo>
                    <a:pt x="9" y="88"/>
                    <a:pt x="17" y="95"/>
                    <a:pt x="26" y="94"/>
                  </a:cubicBezTo>
                  <a:cubicBezTo>
                    <a:pt x="56" y="90"/>
                    <a:pt x="56" y="90"/>
                    <a:pt x="56" y="90"/>
                  </a:cubicBezTo>
                  <a:cubicBezTo>
                    <a:pt x="65" y="89"/>
                    <a:pt x="71" y="81"/>
                    <a:pt x="70" y="72"/>
                  </a:cubicBezTo>
                  <a:cubicBezTo>
                    <a:pt x="63" y="15"/>
                    <a:pt x="63" y="15"/>
                    <a:pt x="63" y="15"/>
                  </a:cubicBezTo>
                  <a:cubicBezTo>
                    <a:pt x="62" y="6"/>
                    <a:pt x="54" y="0"/>
                    <a:pt x="45" y="1"/>
                  </a:cubicBezTo>
                  <a:close/>
                  <a:moveTo>
                    <a:pt x="45" y="84"/>
                  </a:moveTo>
                  <a:cubicBezTo>
                    <a:pt x="45" y="85"/>
                    <a:pt x="44" y="86"/>
                    <a:pt x="44" y="86"/>
                  </a:cubicBezTo>
                  <a:cubicBezTo>
                    <a:pt x="37" y="86"/>
                    <a:pt x="37" y="86"/>
                    <a:pt x="37" y="86"/>
                  </a:cubicBezTo>
                  <a:cubicBezTo>
                    <a:pt x="36" y="87"/>
                    <a:pt x="36" y="86"/>
                    <a:pt x="36" y="85"/>
                  </a:cubicBezTo>
                  <a:cubicBezTo>
                    <a:pt x="35" y="81"/>
                    <a:pt x="35" y="81"/>
                    <a:pt x="35" y="81"/>
                  </a:cubicBezTo>
                  <a:cubicBezTo>
                    <a:pt x="35" y="80"/>
                    <a:pt x="36" y="80"/>
                    <a:pt x="36" y="79"/>
                  </a:cubicBezTo>
                  <a:cubicBezTo>
                    <a:pt x="43" y="79"/>
                    <a:pt x="43" y="79"/>
                    <a:pt x="43" y="79"/>
                  </a:cubicBezTo>
                  <a:cubicBezTo>
                    <a:pt x="43" y="79"/>
                    <a:pt x="44" y="79"/>
                    <a:pt x="44" y="80"/>
                  </a:cubicBezTo>
                  <a:lnTo>
                    <a:pt x="45" y="84"/>
                  </a:lnTo>
                  <a:close/>
                  <a:moveTo>
                    <a:pt x="61" y="60"/>
                  </a:moveTo>
                  <a:cubicBezTo>
                    <a:pt x="61" y="65"/>
                    <a:pt x="58" y="69"/>
                    <a:pt x="53" y="70"/>
                  </a:cubicBezTo>
                  <a:cubicBezTo>
                    <a:pt x="25" y="74"/>
                    <a:pt x="25" y="74"/>
                    <a:pt x="25" y="74"/>
                  </a:cubicBezTo>
                  <a:cubicBezTo>
                    <a:pt x="20" y="74"/>
                    <a:pt x="15" y="70"/>
                    <a:pt x="14" y="65"/>
                  </a:cubicBezTo>
                  <a:cubicBezTo>
                    <a:pt x="9" y="23"/>
                    <a:pt x="9" y="23"/>
                    <a:pt x="9" y="23"/>
                  </a:cubicBezTo>
                  <a:cubicBezTo>
                    <a:pt x="8" y="18"/>
                    <a:pt x="12" y="13"/>
                    <a:pt x="17" y="12"/>
                  </a:cubicBezTo>
                  <a:cubicBezTo>
                    <a:pt x="45" y="9"/>
                    <a:pt x="45" y="9"/>
                    <a:pt x="45" y="9"/>
                  </a:cubicBezTo>
                  <a:cubicBezTo>
                    <a:pt x="50" y="8"/>
                    <a:pt x="55" y="12"/>
                    <a:pt x="55" y="17"/>
                  </a:cubicBezTo>
                  <a:lnTo>
                    <a:pt x="61" y="60"/>
                  </a:lnTo>
                </a:path>
              </a:pathLst>
            </a:custGeom>
            <a:solidFill>
              <a:schemeClr val="accent1">
                <a:alpha val="100000"/>
              </a:schemeClr>
            </a:solidFill>
            <a:ln>
              <a:noFill/>
            </a:ln>
          </p:spPr>
        </p:sp>
        <p:sp>
          <p:nvSpPr>
            <p:cNvPr id="1048869" name="任意多边形 1048868"/>
            <p:cNvSpPr/>
            <p:nvPr/>
          </p:nvSpPr>
          <p:spPr bwMode="auto">
            <a:xfrm>
              <a:off x="1165293" y="2645168"/>
              <a:ext cx="59901" cy="280677"/>
            </a:xfrm>
            <a:custGeom>
              <a:avLst/>
              <a:gdLst>
                <a:gd name="l" fmla="*/ 0 w 17"/>
                <a:gd name="t" fmla="*/ 0 h 82"/>
                <a:gd name="r" fmla="*/ 17 w 17"/>
                <a:gd name="b" fmla="*/ 82 h 82"/>
              </a:gdLst>
              <a:ahLst/>
              <a:cxnLst/>
              <a:rect l="l" t="t" r="r" b="b"/>
              <a:pathLst>
                <a:path w="17" h="82">
                  <a:moveTo>
                    <a:pt x="4" y="0"/>
                  </a:moveTo>
                  <a:cubicBezTo>
                    <a:pt x="1" y="0"/>
                    <a:pt x="0" y="2"/>
                    <a:pt x="0" y="4"/>
                  </a:cubicBezTo>
                  <a:cubicBezTo>
                    <a:pt x="9" y="78"/>
                    <a:pt x="9" y="78"/>
                    <a:pt x="9" y="78"/>
                  </a:cubicBezTo>
                  <a:cubicBezTo>
                    <a:pt x="10" y="81"/>
                    <a:pt x="11" y="82"/>
                    <a:pt x="14" y="82"/>
                  </a:cubicBezTo>
                  <a:cubicBezTo>
                    <a:pt x="16" y="82"/>
                    <a:pt x="17" y="80"/>
                    <a:pt x="17" y="78"/>
                  </a:cubicBezTo>
                  <a:cubicBezTo>
                    <a:pt x="8" y="3"/>
                    <a:pt x="8" y="3"/>
                    <a:pt x="8" y="3"/>
                  </a:cubicBezTo>
                  <a:cubicBezTo>
                    <a:pt x="8" y="1"/>
                    <a:pt x="6" y="0"/>
                    <a:pt x="4" y="0"/>
                  </a:cubicBezTo>
                </a:path>
              </a:pathLst>
            </a:custGeom>
            <a:solidFill>
              <a:srgbClr val="AC4744">
                <a:alpha val="100000"/>
              </a:srgbClr>
            </a:solidFill>
            <a:ln>
              <a:noFill/>
            </a:ln>
          </p:spPr>
        </p:sp>
        <p:sp>
          <p:nvSpPr>
            <p:cNvPr id="1048870" name="任意多边形 1048869"/>
            <p:cNvSpPr/>
            <p:nvPr/>
          </p:nvSpPr>
          <p:spPr bwMode="auto">
            <a:xfrm>
              <a:off x="1195244" y="2654524"/>
              <a:ext cx="20591" cy="101044"/>
            </a:xfrm>
            <a:custGeom>
              <a:avLst/>
              <a:gdLst>
                <a:gd name="l" fmla="*/ 0 w 6"/>
                <a:gd name="t" fmla="*/ 0 h 29"/>
                <a:gd name="r" fmla="*/ 6 w 6"/>
                <a:gd name="b" fmla="*/ 29 h 29"/>
              </a:gdLst>
              <a:ahLst/>
              <a:cxnLst/>
              <a:rect l="l" t="t" r="r" b="b"/>
              <a:pathLst>
                <a:path w="6" h="29">
                  <a:moveTo>
                    <a:pt x="1" y="0"/>
                  </a:moveTo>
                  <a:cubicBezTo>
                    <a:pt x="0" y="0"/>
                    <a:pt x="0" y="1"/>
                    <a:pt x="0" y="2"/>
                  </a:cubicBezTo>
                  <a:cubicBezTo>
                    <a:pt x="3" y="27"/>
                    <a:pt x="3" y="27"/>
                    <a:pt x="3" y="27"/>
                  </a:cubicBezTo>
                  <a:cubicBezTo>
                    <a:pt x="3" y="28"/>
                    <a:pt x="4" y="29"/>
                    <a:pt x="5" y="29"/>
                  </a:cubicBezTo>
                  <a:cubicBezTo>
                    <a:pt x="5" y="28"/>
                    <a:pt x="6" y="28"/>
                    <a:pt x="6" y="27"/>
                  </a:cubicBezTo>
                  <a:cubicBezTo>
                    <a:pt x="3" y="1"/>
                    <a:pt x="3" y="1"/>
                    <a:pt x="3" y="1"/>
                  </a:cubicBezTo>
                  <a:cubicBezTo>
                    <a:pt x="3" y="1"/>
                    <a:pt x="2" y="0"/>
                    <a:pt x="1" y="0"/>
                  </a:cubicBezTo>
                </a:path>
              </a:pathLst>
            </a:custGeom>
            <a:solidFill>
              <a:srgbClr val="AC4744">
                <a:alpha val="100000"/>
              </a:srgbClr>
            </a:solidFill>
            <a:ln>
              <a:noFill/>
            </a:ln>
          </p:spPr>
        </p:sp>
        <p:sp>
          <p:nvSpPr>
            <p:cNvPr id="1048871" name="任意多边形 1048870"/>
            <p:cNvSpPr/>
            <p:nvPr/>
          </p:nvSpPr>
          <p:spPr bwMode="auto">
            <a:xfrm>
              <a:off x="979972" y="2706917"/>
              <a:ext cx="132907" cy="33681"/>
            </a:xfrm>
            <a:custGeom>
              <a:avLst/>
              <a:gdLst>
                <a:gd name="l" fmla="*/ 0 w 39"/>
                <a:gd name="t" fmla="*/ 0 h 10"/>
                <a:gd name="r" fmla="*/ 39 w 39"/>
                <a:gd name="b" fmla="*/ 10 h 10"/>
              </a:gdLst>
              <a:ahLst/>
              <a:cxnLst/>
              <a:rect l="l" t="t" r="r" b="b"/>
              <a:pathLst>
                <a:path w="39" h="10">
                  <a:moveTo>
                    <a:pt x="39" y="2"/>
                  </a:moveTo>
                  <a:cubicBezTo>
                    <a:pt x="39" y="4"/>
                    <a:pt x="38" y="5"/>
                    <a:pt x="37" y="6"/>
                  </a:cubicBezTo>
                  <a:cubicBezTo>
                    <a:pt x="3" y="10"/>
                    <a:pt x="3" y="10"/>
                    <a:pt x="3" y="10"/>
                  </a:cubicBezTo>
                  <a:cubicBezTo>
                    <a:pt x="2" y="10"/>
                    <a:pt x="0" y="9"/>
                    <a:pt x="0" y="7"/>
                  </a:cubicBezTo>
                  <a:cubicBezTo>
                    <a:pt x="0" y="7"/>
                    <a:pt x="0" y="7"/>
                    <a:pt x="0" y="7"/>
                  </a:cubicBezTo>
                  <a:cubicBezTo>
                    <a:pt x="0" y="6"/>
                    <a:pt x="1" y="4"/>
                    <a:pt x="3" y="4"/>
                  </a:cubicBezTo>
                  <a:cubicBezTo>
                    <a:pt x="36" y="0"/>
                    <a:pt x="36" y="0"/>
                    <a:pt x="36" y="0"/>
                  </a:cubicBezTo>
                  <a:cubicBezTo>
                    <a:pt x="38" y="0"/>
                    <a:pt x="39" y="1"/>
                    <a:pt x="39" y="2"/>
                  </a:cubicBezTo>
                </a:path>
              </a:pathLst>
            </a:custGeom>
            <a:solidFill>
              <a:srgbClr val="AC4744">
                <a:alpha val="100000"/>
              </a:srgbClr>
            </a:solidFill>
            <a:ln>
              <a:noFill/>
            </a:ln>
          </p:spPr>
        </p:sp>
        <p:sp>
          <p:nvSpPr>
            <p:cNvPr id="1048872" name="任意多边形 1048871"/>
            <p:cNvSpPr/>
            <p:nvPr/>
          </p:nvSpPr>
          <p:spPr bwMode="auto">
            <a:xfrm>
              <a:off x="983716" y="2740598"/>
              <a:ext cx="138522" cy="35552"/>
            </a:xfrm>
            <a:custGeom>
              <a:avLst/>
              <a:gdLst>
                <a:gd name="l" fmla="*/ 0 w 40"/>
                <a:gd name="t" fmla="*/ 0 h 10"/>
                <a:gd name="r" fmla="*/ 40 w 40"/>
                <a:gd name="b" fmla="*/ 10 h 10"/>
              </a:gdLst>
              <a:ahLst/>
              <a:cxnLst/>
              <a:rect l="l" t="t" r="r" b="b"/>
              <a:pathLst>
                <a:path w="40" h="10">
                  <a:moveTo>
                    <a:pt x="39" y="2"/>
                  </a:moveTo>
                  <a:cubicBezTo>
                    <a:pt x="40" y="4"/>
                    <a:pt x="38" y="5"/>
                    <a:pt x="37" y="5"/>
                  </a:cubicBezTo>
                  <a:cubicBezTo>
                    <a:pt x="3" y="10"/>
                    <a:pt x="3" y="10"/>
                    <a:pt x="3" y="10"/>
                  </a:cubicBezTo>
                  <a:cubicBezTo>
                    <a:pt x="2" y="10"/>
                    <a:pt x="1" y="9"/>
                    <a:pt x="0" y="7"/>
                  </a:cubicBezTo>
                  <a:cubicBezTo>
                    <a:pt x="0" y="7"/>
                    <a:pt x="0" y="7"/>
                    <a:pt x="0" y="7"/>
                  </a:cubicBezTo>
                  <a:cubicBezTo>
                    <a:pt x="0" y="6"/>
                    <a:pt x="1" y="4"/>
                    <a:pt x="3" y="4"/>
                  </a:cubicBezTo>
                  <a:cubicBezTo>
                    <a:pt x="36" y="0"/>
                    <a:pt x="36" y="0"/>
                    <a:pt x="36" y="0"/>
                  </a:cubicBezTo>
                  <a:cubicBezTo>
                    <a:pt x="38" y="0"/>
                    <a:pt x="39" y="1"/>
                    <a:pt x="39" y="2"/>
                  </a:cubicBezTo>
                </a:path>
              </a:pathLst>
            </a:custGeom>
            <a:solidFill>
              <a:srgbClr val="AC4744">
                <a:alpha val="100000"/>
              </a:srgbClr>
            </a:solidFill>
            <a:ln>
              <a:noFill/>
            </a:ln>
          </p:spPr>
        </p:sp>
        <p:sp>
          <p:nvSpPr>
            <p:cNvPr id="1048873" name="任意多边形 1048872"/>
            <p:cNvSpPr/>
            <p:nvPr/>
          </p:nvSpPr>
          <p:spPr bwMode="auto">
            <a:xfrm>
              <a:off x="987460" y="2776150"/>
              <a:ext cx="136651" cy="33681"/>
            </a:xfrm>
            <a:custGeom>
              <a:avLst/>
              <a:gdLst>
                <a:gd name="l" fmla="*/ 0 w 40"/>
                <a:gd name="t" fmla="*/ 0 h 10"/>
                <a:gd name="r" fmla="*/ 40 w 40"/>
                <a:gd name="b" fmla="*/ 10 h 10"/>
              </a:gdLst>
              <a:ahLst/>
              <a:cxnLst/>
              <a:rect l="l" t="t" r="r" b="b"/>
              <a:pathLst>
                <a:path w="40" h="10">
                  <a:moveTo>
                    <a:pt x="40" y="2"/>
                  </a:moveTo>
                  <a:cubicBezTo>
                    <a:pt x="40" y="4"/>
                    <a:pt x="39" y="5"/>
                    <a:pt x="37" y="5"/>
                  </a:cubicBezTo>
                  <a:cubicBezTo>
                    <a:pt x="4" y="9"/>
                    <a:pt x="4" y="9"/>
                    <a:pt x="4" y="9"/>
                  </a:cubicBezTo>
                  <a:cubicBezTo>
                    <a:pt x="2" y="10"/>
                    <a:pt x="1" y="9"/>
                    <a:pt x="1" y="7"/>
                  </a:cubicBezTo>
                  <a:cubicBezTo>
                    <a:pt x="1" y="7"/>
                    <a:pt x="1" y="7"/>
                    <a:pt x="1" y="7"/>
                  </a:cubicBezTo>
                  <a:cubicBezTo>
                    <a:pt x="0" y="6"/>
                    <a:pt x="1" y="4"/>
                    <a:pt x="3" y="4"/>
                  </a:cubicBezTo>
                  <a:cubicBezTo>
                    <a:pt x="36" y="0"/>
                    <a:pt x="36" y="0"/>
                    <a:pt x="36" y="0"/>
                  </a:cubicBezTo>
                  <a:cubicBezTo>
                    <a:pt x="38" y="0"/>
                    <a:pt x="39" y="1"/>
                    <a:pt x="40" y="2"/>
                  </a:cubicBezTo>
                </a:path>
              </a:pathLst>
            </a:custGeom>
            <a:solidFill>
              <a:srgbClr val="AC4744">
                <a:alpha val="100000"/>
              </a:srgbClr>
            </a:solidFill>
            <a:ln>
              <a:noFill/>
            </a:ln>
          </p:spPr>
        </p:sp>
        <p:sp>
          <p:nvSpPr>
            <p:cNvPr id="1048874" name="任意多边形 1048873"/>
            <p:cNvSpPr/>
            <p:nvPr/>
          </p:nvSpPr>
          <p:spPr bwMode="auto">
            <a:xfrm>
              <a:off x="1049234" y="2809831"/>
              <a:ext cx="78621" cy="28068"/>
            </a:xfrm>
            <a:custGeom>
              <a:avLst/>
              <a:gdLst>
                <a:gd name="l" fmla="*/ 0 w 23"/>
                <a:gd name="t" fmla="*/ 0 h 8"/>
                <a:gd name="r" fmla="*/ 23 w 23"/>
                <a:gd name="b" fmla="*/ 8 h 8"/>
              </a:gdLst>
              <a:ahLst/>
              <a:cxnLst/>
              <a:rect l="l" t="t" r="r" b="b"/>
              <a:pathLst>
                <a:path w="23" h="8">
                  <a:moveTo>
                    <a:pt x="23" y="2"/>
                  </a:moveTo>
                  <a:cubicBezTo>
                    <a:pt x="23" y="4"/>
                    <a:pt x="22" y="5"/>
                    <a:pt x="20" y="5"/>
                  </a:cubicBezTo>
                  <a:cubicBezTo>
                    <a:pt x="3" y="7"/>
                    <a:pt x="3" y="7"/>
                    <a:pt x="3" y="7"/>
                  </a:cubicBezTo>
                  <a:cubicBezTo>
                    <a:pt x="1" y="8"/>
                    <a:pt x="0" y="6"/>
                    <a:pt x="0" y="5"/>
                  </a:cubicBezTo>
                  <a:cubicBezTo>
                    <a:pt x="0" y="5"/>
                    <a:pt x="0" y="5"/>
                    <a:pt x="0" y="5"/>
                  </a:cubicBezTo>
                  <a:cubicBezTo>
                    <a:pt x="0" y="3"/>
                    <a:pt x="1" y="2"/>
                    <a:pt x="2" y="2"/>
                  </a:cubicBezTo>
                  <a:cubicBezTo>
                    <a:pt x="20" y="0"/>
                    <a:pt x="20" y="0"/>
                    <a:pt x="20" y="0"/>
                  </a:cubicBezTo>
                  <a:cubicBezTo>
                    <a:pt x="21" y="0"/>
                    <a:pt x="23" y="1"/>
                    <a:pt x="23" y="2"/>
                  </a:cubicBezTo>
                </a:path>
              </a:pathLst>
            </a:custGeom>
            <a:solidFill>
              <a:srgbClr val="AC4744">
                <a:alpha val="100000"/>
              </a:srgbClr>
            </a:solidFill>
            <a:ln>
              <a:noFill/>
            </a:ln>
          </p:spPr>
        </p:sp>
        <p:sp>
          <p:nvSpPr>
            <p:cNvPr id="1048875" name="任意多边形 1048874"/>
            <p:cNvSpPr/>
            <p:nvPr/>
          </p:nvSpPr>
          <p:spPr bwMode="auto">
            <a:xfrm>
              <a:off x="4059281" y="2781764"/>
              <a:ext cx="228374" cy="310615"/>
            </a:xfrm>
            <a:custGeom>
              <a:avLst/>
              <a:gdLst>
                <a:gd name="l" fmla="*/ 0 w 67"/>
                <a:gd name="t" fmla="*/ 0 h 90"/>
                <a:gd name="r" fmla="*/ 67 w 67"/>
                <a:gd name="b" fmla="*/ 90 h 90"/>
              </a:gdLst>
              <a:ahLst/>
              <a:cxnLst/>
              <a:rect l="l" t="t" r="r" b="b"/>
              <a:pathLst>
                <a:path w="67" h="90">
                  <a:moveTo>
                    <a:pt x="43" y="1"/>
                  </a:moveTo>
                  <a:cubicBezTo>
                    <a:pt x="14" y="4"/>
                    <a:pt x="14" y="4"/>
                    <a:pt x="14" y="4"/>
                  </a:cubicBezTo>
                  <a:cubicBezTo>
                    <a:pt x="6" y="5"/>
                    <a:pt x="0" y="13"/>
                    <a:pt x="1" y="21"/>
                  </a:cubicBezTo>
                  <a:cubicBezTo>
                    <a:pt x="8" y="76"/>
                    <a:pt x="8" y="76"/>
                    <a:pt x="8" y="76"/>
                  </a:cubicBezTo>
                  <a:cubicBezTo>
                    <a:pt x="9" y="84"/>
                    <a:pt x="17" y="90"/>
                    <a:pt x="25" y="89"/>
                  </a:cubicBezTo>
                  <a:cubicBezTo>
                    <a:pt x="53" y="85"/>
                    <a:pt x="53" y="85"/>
                    <a:pt x="53" y="85"/>
                  </a:cubicBezTo>
                  <a:cubicBezTo>
                    <a:pt x="61" y="84"/>
                    <a:pt x="67" y="77"/>
                    <a:pt x="66" y="68"/>
                  </a:cubicBezTo>
                  <a:cubicBezTo>
                    <a:pt x="60" y="14"/>
                    <a:pt x="60" y="14"/>
                    <a:pt x="60" y="14"/>
                  </a:cubicBezTo>
                  <a:cubicBezTo>
                    <a:pt x="59" y="6"/>
                    <a:pt x="51" y="0"/>
                    <a:pt x="43" y="1"/>
                  </a:cubicBezTo>
                  <a:close/>
                  <a:moveTo>
                    <a:pt x="43" y="80"/>
                  </a:moveTo>
                  <a:cubicBezTo>
                    <a:pt x="43" y="81"/>
                    <a:pt x="42" y="81"/>
                    <a:pt x="41" y="81"/>
                  </a:cubicBezTo>
                  <a:cubicBezTo>
                    <a:pt x="35" y="82"/>
                    <a:pt x="35" y="82"/>
                    <a:pt x="35" y="82"/>
                  </a:cubicBezTo>
                  <a:cubicBezTo>
                    <a:pt x="35" y="82"/>
                    <a:pt x="34" y="82"/>
                    <a:pt x="34" y="81"/>
                  </a:cubicBezTo>
                  <a:cubicBezTo>
                    <a:pt x="33" y="77"/>
                    <a:pt x="33" y="77"/>
                    <a:pt x="33" y="77"/>
                  </a:cubicBezTo>
                  <a:cubicBezTo>
                    <a:pt x="33" y="76"/>
                    <a:pt x="34" y="76"/>
                    <a:pt x="35" y="75"/>
                  </a:cubicBezTo>
                  <a:cubicBezTo>
                    <a:pt x="41" y="75"/>
                    <a:pt x="41" y="75"/>
                    <a:pt x="41" y="75"/>
                  </a:cubicBezTo>
                  <a:cubicBezTo>
                    <a:pt x="41" y="75"/>
                    <a:pt x="42" y="75"/>
                    <a:pt x="42" y="76"/>
                  </a:cubicBezTo>
                  <a:lnTo>
                    <a:pt x="43" y="80"/>
                  </a:lnTo>
                  <a:close/>
                  <a:moveTo>
                    <a:pt x="58" y="57"/>
                  </a:moveTo>
                  <a:cubicBezTo>
                    <a:pt x="58" y="61"/>
                    <a:pt x="55" y="66"/>
                    <a:pt x="50" y="66"/>
                  </a:cubicBezTo>
                  <a:cubicBezTo>
                    <a:pt x="23" y="70"/>
                    <a:pt x="23" y="70"/>
                    <a:pt x="23" y="70"/>
                  </a:cubicBezTo>
                  <a:cubicBezTo>
                    <a:pt x="19" y="70"/>
                    <a:pt x="14" y="67"/>
                    <a:pt x="14" y="62"/>
                  </a:cubicBezTo>
                  <a:cubicBezTo>
                    <a:pt x="9" y="22"/>
                    <a:pt x="9" y="22"/>
                    <a:pt x="9" y="22"/>
                  </a:cubicBezTo>
                  <a:cubicBezTo>
                    <a:pt x="8" y="17"/>
                    <a:pt x="11" y="12"/>
                    <a:pt x="16" y="12"/>
                  </a:cubicBezTo>
                  <a:cubicBezTo>
                    <a:pt x="43" y="8"/>
                    <a:pt x="43" y="8"/>
                    <a:pt x="43" y="8"/>
                  </a:cubicBezTo>
                  <a:cubicBezTo>
                    <a:pt x="48" y="8"/>
                    <a:pt x="52" y="11"/>
                    <a:pt x="53" y="16"/>
                  </a:cubicBezTo>
                  <a:lnTo>
                    <a:pt x="58" y="57"/>
                  </a:lnTo>
                </a:path>
              </a:pathLst>
            </a:custGeom>
            <a:solidFill>
              <a:srgbClr val="B3C1DA">
                <a:alpha val="100000"/>
              </a:srgbClr>
            </a:solidFill>
            <a:ln>
              <a:noFill/>
            </a:ln>
          </p:spPr>
        </p:sp>
        <p:sp>
          <p:nvSpPr>
            <p:cNvPr id="1048876" name="任意多边形 1048875"/>
            <p:cNvSpPr/>
            <p:nvPr/>
          </p:nvSpPr>
          <p:spPr bwMode="auto">
            <a:xfrm>
              <a:off x="4278294" y="2791119"/>
              <a:ext cx="54286" cy="269449"/>
            </a:xfrm>
            <a:custGeom>
              <a:avLst/>
              <a:gdLst>
                <a:gd name="l" fmla="*/ 0 w 16"/>
                <a:gd name="t" fmla="*/ 0 h 78"/>
                <a:gd name="r" fmla="*/ 16 w 16"/>
                <a:gd name="b" fmla="*/ 78 h 78"/>
              </a:gdLst>
              <a:ahLst/>
              <a:cxnLst/>
              <a:rect l="l" t="t" r="r" b="b"/>
              <a:pathLst>
                <a:path w="16" h="78">
                  <a:moveTo>
                    <a:pt x="3" y="0"/>
                  </a:moveTo>
                  <a:cubicBezTo>
                    <a:pt x="1" y="0"/>
                    <a:pt x="0" y="2"/>
                    <a:pt x="0" y="4"/>
                  </a:cubicBezTo>
                  <a:cubicBezTo>
                    <a:pt x="9" y="74"/>
                    <a:pt x="9" y="74"/>
                    <a:pt x="9" y="74"/>
                  </a:cubicBezTo>
                  <a:cubicBezTo>
                    <a:pt x="9" y="76"/>
                    <a:pt x="11" y="78"/>
                    <a:pt x="13" y="78"/>
                  </a:cubicBezTo>
                  <a:cubicBezTo>
                    <a:pt x="15" y="77"/>
                    <a:pt x="16" y="75"/>
                    <a:pt x="16" y="73"/>
                  </a:cubicBezTo>
                  <a:cubicBezTo>
                    <a:pt x="7" y="3"/>
                    <a:pt x="7" y="3"/>
                    <a:pt x="7" y="3"/>
                  </a:cubicBezTo>
                  <a:cubicBezTo>
                    <a:pt x="7" y="1"/>
                    <a:pt x="5" y="0"/>
                    <a:pt x="3" y="0"/>
                  </a:cubicBezTo>
                </a:path>
              </a:pathLst>
            </a:custGeom>
            <a:solidFill>
              <a:srgbClr val="B3C1DA">
                <a:alpha val="100000"/>
              </a:srgbClr>
            </a:solidFill>
            <a:ln>
              <a:noFill/>
            </a:ln>
          </p:spPr>
        </p:sp>
        <p:sp>
          <p:nvSpPr>
            <p:cNvPr id="1048877" name="任意多边形 1048876"/>
            <p:cNvSpPr/>
            <p:nvPr/>
          </p:nvSpPr>
          <p:spPr bwMode="auto">
            <a:xfrm>
              <a:off x="4306374" y="2802347"/>
              <a:ext cx="20591" cy="93559"/>
            </a:xfrm>
            <a:custGeom>
              <a:avLst/>
              <a:gdLst>
                <a:gd name="l" fmla="*/ 0 w 6"/>
                <a:gd name="t" fmla="*/ 0 h 27"/>
                <a:gd name="r" fmla="*/ 6 w 6"/>
                <a:gd name="b" fmla="*/ 27 h 27"/>
              </a:gdLst>
              <a:ahLst/>
              <a:cxnLst/>
              <a:rect l="l" t="t" r="r" b="b"/>
              <a:pathLst>
                <a:path w="6" h="27">
                  <a:moveTo>
                    <a:pt x="1" y="0"/>
                  </a:moveTo>
                  <a:cubicBezTo>
                    <a:pt x="1" y="0"/>
                    <a:pt x="0" y="0"/>
                    <a:pt x="0" y="1"/>
                  </a:cubicBezTo>
                  <a:cubicBezTo>
                    <a:pt x="3" y="26"/>
                    <a:pt x="3" y="26"/>
                    <a:pt x="3" y="26"/>
                  </a:cubicBezTo>
                  <a:cubicBezTo>
                    <a:pt x="3" y="26"/>
                    <a:pt x="4" y="27"/>
                    <a:pt x="5" y="27"/>
                  </a:cubicBezTo>
                  <a:cubicBezTo>
                    <a:pt x="5" y="27"/>
                    <a:pt x="6" y="26"/>
                    <a:pt x="6" y="25"/>
                  </a:cubicBezTo>
                  <a:cubicBezTo>
                    <a:pt x="3" y="1"/>
                    <a:pt x="3" y="1"/>
                    <a:pt x="3" y="1"/>
                  </a:cubicBezTo>
                  <a:cubicBezTo>
                    <a:pt x="3" y="0"/>
                    <a:pt x="2" y="0"/>
                    <a:pt x="1" y="0"/>
                  </a:cubicBezTo>
                </a:path>
              </a:pathLst>
            </a:custGeom>
            <a:solidFill>
              <a:srgbClr val="B3C1DA">
                <a:alpha val="100000"/>
              </a:srgbClr>
            </a:solidFill>
            <a:ln>
              <a:noFill/>
            </a:ln>
          </p:spPr>
        </p:sp>
        <p:sp>
          <p:nvSpPr>
            <p:cNvPr id="1048878" name="任意多边形 1048877"/>
            <p:cNvSpPr/>
            <p:nvPr/>
          </p:nvSpPr>
          <p:spPr bwMode="auto">
            <a:xfrm>
              <a:off x="4099645" y="2851150"/>
              <a:ext cx="130175" cy="31750"/>
            </a:xfrm>
            <a:custGeom>
              <a:avLst/>
              <a:gdLst>
                <a:gd name="l" fmla="*/ 0 w 38"/>
                <a:gd name="t" fmla="*/ 0 h 9"/>
                <a:gd name="r" fmla="*/ 38 w 38"/>
                <a:gd name="b" fmla="*/ 9 h 9"/>
              </a:gdLst>
              <a:ahLst/>
              <a:cxnLst/>
              <a:rect l="l" t="t" r="r" b="b"/>
              <a:pathLst>
                <a:path w="38" h="9">
                  <a:moveTo>
                    <a:pt x="38" y="2"/>
                  </a:moveTo>
                  <a:cubicBezTo>
                    <a:pt x="38" y="4"/>
                    <a:pt x="37" y="5"/>
                    <a:pt x="35" y="5"/>
                  </a:cubicBezTo>
                  <a:cubicBezTo>
                    <a:pt x="3" y="9"/>
                    <a:pt x="3" y="9"/>
                    <a:pt x="3" y="9"/>
                  </a:cubicBezTo>
                  <a:cubicBezTo>
                    <a:pt x="2" y="9"/>
                    <a:pt x="1" y="8"/>
                    <a:pt x="0" y="7"/>
                  </a:cubicBezTo>
                  <a:cubicBezTo>
                    <a:pt x="0" y="7"/>
                    <a:pt x="0" y="7"/>
                    <a:pt x="0" y="7"/>
                  </a:cubicBezTo>
                  <a:cubicBezTo>
                    <a:pt x="0" y="5"/>
                    <a:pt x="1" y="4"/>
                    <a:pt x="3" y="4"/>
                  </a:cubicBezTo>
                  <a:cubicBezTo>
                    <a:pt x="35" y="0"/>
                    <a:pt x="35" y="0"/>
                    <a:pt x="35" y="0"/>
                  </a:cubicBezTo>
                  <a:cubicBezTo>
                    <a:pt x="36" y="0"/>
                    <a:pt x="37" y="1"/>
                    <a:pt x="38" y="2"/>
                  </a:cubicBezTo>
                </a:path>
              </a:pathLst>
            </a:custGeom>
            <a:solidFill>
              <a:schemeClr val="accent2">
                <a:alpha val="100000"/>
              </a:schemeClr>
            </a:solidFill>
            <a:ln>
              <a:noFill/>
            </a:ln>
          </p:spPr>
        </p:sp>
        <p:sp>
          <p:nvSpPr>
            <p:cNvPr id="1048879" name="任意多边形 1048878"/>
            <p:cNvSpPr/>
            <p:nvPr/>
          </p:nvSpPr>
          <p:spPr bwMode="auto">
            <a:xfrm>
              <a:off x="4102820" y="2882900"/>
              <a:ext cx="130175" cy="33338"/>
            </a:xfrm>
            <a:custGeom>
              <a:avLst/>
              <a:gdLst>
                <a:gd name="l" fmla="*/ 0 w 38"/>
                <a:gd name="t" fmla="*/ 0 h 10"/>
                <a:gd name="r" fmla="*/ 38 w 38"/>
                <a:gd name="b" fmla="*/ 10 h 10"/>
              </a:gdLst>
              <a:ahLst/>
              <a:cxnLst/>
              <a:rect l="l" t="t" r="r" b="b"/>
              <a:pathLst>
                <a:path w="38" h="10">
                  <a:moveTo>
                    <a:pt x="38" y="3"/>
                  </a:moveTo>
                  <a:cubicBezTo>
                    <a:pt x="38" y="4"/>
                    <a:pt x="37" y="5"/>
                    <a:pt x="35" y="6"/>
                  </a:cubicBezTo>
                  <a:cubicBezTo>
                    <a:pt x="4" y="9"/>
                    <a:pt x="4" y="9"/>
                    <a:pt x="4" y="9"/>
                  </a:cubicBezTo>
                  <a:cubicBezTo>
                    <a:pt x="2" y="10"/>
                    <a:pt x="1" y="9"/>
                    <a:pt x="1" y="7"/>
                  </a:cubicBezTo>
                  <a:cubicBezTo>
                    <a:pt x="1" y="7"/>
                    <a:pt x="1" y="7"/>
                    <a:pt x="1" y="7"/>
                  </a:cubicBezTo>
                  <a:cubicBezTo>
                    <a:pt x="0" y="6"/>
                    <a:pt x="1" y="4"/>
                    <a:pt x="3" y="4"/>
                  </a:cubicBezTo>
                  <a:cubicBezTo>
                    <a:pt x="35" y="0"/>
                    <a:pt x="35" y="0"/>
                    <a:pt x="35" y="0"/>
                  </a:cubicBezTo>
                  <a:cubicBezTo>
                    <a:pt x="36" y="0"/>
                    <a:pt x="38" y="1"/>
                    <a:pt x="38" y="3"/>
                  </a:cubicBezTo>
                </a:path>
              </a:pathLst>
            </a:custGeom>
            <a:solidFill>
              <a:schemeClr val="accent2">
                <a:alpha val="100000"/>
              </a:schemeClr>
            </a:solidFill>
            <a:ln>
              <a:noFill/>
            </a:ln>
          </p:spPr>
        </p:sp>
        <p:sp>
          <p:nvSpPr>
            <p:cNvPr id="1048880" name="任意多边形 1048879"/>
            <p:cNvSpPr/>
            <p:nvPr/>
          </p:nvSpPr>
          <p:spPr bwMode="auto">
            <a:xfrm>
              <a:off x="4110758" y="2916238"/>
              <a:ext cx="127000" cy="31750"/>
            </a:xfrm>
            <a:custGeom>
              <a:avLst/>
              <a:gdLst>
                <a:gd name="l" fmla="*/ 0 w 37"/>
                <a:gd name="t" fmla="*/ 0 h 9"/>
                <a:gd name="r" fmla="*/ 37 w 37"/>
                <a:gd name="b" fmla="*/ 9 h 9"/>
              </a:gdLst>
              <a:ahLst/>
              <a:cxnLst/>
              <a:rect l="l" t="t" r="r" b="b"/>
              <a:pathLst>
                <a:path w="37" h="9">
                  <a:moveTo>
                    <a:pt x="37" y="2"/>
                  </a:moveTo>
                  <a:cubicBezTo>
                    <a:pt x="37" y="3"/>
                    <a:pt x="36" y="5"/>
                    <a:pt x="35" y="5"/>
                  </a:cubicBezTo>
                  <a:cubicBezTo>
                    <a:pt x="3" y="9"/>
                    <a:pt x="3" y="9"/>
                    <a:pt x="3" y="9"/>
                  </a:cubicBezTo>
                  <a:cubicBezTo>
                    <a:pt x="1" y="9"/>
                    <a:pt x="0" y="8"/>
                    <a:pt x="0" y="7"/>
                  </a:cubicBezTo>
                  <a:cubicBezTo>
                    <a:pt x="0" y="7"/>
                    <a:pt x="0" y="7"/>
                    <a:pt x="0" y="7"/>
                  </a:cubicBezTo>
                  <a:cubicBezTo>
                    <a:pt x="0" y="5"/>
                    <a:pt x="1" y="4"/>
                    <a:pt x="2" y="4"/>
                  </a:cubicBezTo>
                  <a:cubicBezTo>
                    <a:pt x="34" y="0"/>
                    <a:pt x="34" y="0"/>
                    <a:pt x="34" y="0"/>
                  </a:cubicBezTo>
                  <a:cubicBezTo>
                    <a:pt x="35" y="0"/>
                    <a:pt x="37" y="1"/>
                    <a:pt x="37" y="2"/>
                  </a:cubicBezTo>
                </a:path>
              </a:pathLst>
            </a:custGeom>
            <a:solidFill>
              <a:schemeClr val="accent2">
                <a:alpha val="100000"/>
              </a:schemeClr>
            </a:solidFill>
            <a:ln>
              <a:noFill/>
            </a:ln>
          </p:spPr>
        </p:sp>
        <p:sp>
          <p:nvSpPr>
            <p:cNvPr id="1048881" name="任意多边形 1048880"/>
            <p:cNvSpPr/>
            <p:nvPr/>
          </p:nvSpPr>
          <p:spPr bwMode="auto">
            <a:xfrm>
              <a:off x="4164733" y="2947988"/>
              <a:ext cx="76200" cy="26987"/>
            </a:xfrm>
            <a:custGeom>
              <a:avLst/>
              <a:gdLst>
                <a:gd name="l" fmla="*/ 0 w 22"/>
                <a:gd name="t" fmla="*/ 0 h 8"/>
                <a:gd name="r" fmla="*/ 22 w 22"/>
                <a:gd name="b" fmla="*/ 8 h 8"/>
              </a:gdLst>
              <a:ahLst/>
              <a:cxnLst/>
              <a:rect l="l" t="t" r="r" b="b"/>
              <a:pathLst>
                <a:path w="22" h="8">
                  <a:moveTo>
                    <a:pt x="22" y="2"/>
                  </a:moveTo>
                  <a:cubicBezTo>
                    <a:pt x="22" y="4"/>
                    <a:pt x="21" y="5"/>
                    <a:pt x="20" y="5"/>
                  </a:cubicBezTo>
                  <a:cubicBezTo>
                    <a:pt x="3" y="7"/>
                    <a:pt x="3" y="7"/>
                    <a:pt x="3" y="7"/>
                  </a:cubicBezTo>
                  <a:cubicBezTo>
                    <a:pt x="2" y="8"/>
                    <a:pt x="0" y="7"/>
                    <a:pt x="0" y="5"/>
                  </a:cubicBezTo>
                  <a:cubicBezTo>
                    <a:pt x="0" y="5"/>
                    <a:pt x="0" y="5"/>
                    <a:pt x="0" y="5"/>
                  </a:cubicBezTo>
                  <a:cubicBezTo>
                    <a:pt x="0" y="4"/>
                    <a:pt x="1" y="2"/>
                    <a:pt x="2" y="2"/>
                  </a:cubicBezTo>
                  <a:cubicBezTo>
                    <a:pt x="19" y="0"/>
                    <a:pt x="19" y="0"/>
                    <a:pt x="19" y="0"/>
                  </a:cubicBezTo>
                  <a:cubicBezTo>
                    <a:pt x="21" y="0"/>
                    <a:pt x="22" y="1"/>
                    <a:pt x="22" y="2"/>
                  </a:cubicBezTo>
                </a:path>
              </a:pathLst>
            </a:custGeom>
            <a:solidFill>
              <a:schemeClr val="accent2">
                <a:alpha val="100000"/>
              </a:schemeClr>
            </a:solidFill>
            <a:ln>
              <a:noFill/>
            </a:ln>
          </p:spPr>
        </p:sp>
        <p:sp>
          <p:nvSpPr>
            <p:cNvPr id="1048882" name="任意多边形 1048881"/>
            <p:cNvSpPr/>
            <p:nvPr/>
          </p:nvSpPr>
          <p:spPr bwMode="auto">
            <a:xfrm>
              <a:off x="2291483" y="2493963"/>
              <a:ext cx="322262" cy="336550"/>
            </a:xfrm>
            <a:custGeom>
              <a:avLst/>
              <a:gdLst>
                <a:gd name="l" fmla="*/ 0 w 94"/>
                <a:gd name="t" fmla="*/ 0 h 98"/>
                <a:gd name="r" fmla="*/ 94 w 94"/>
                <a:gd name="b" fmla="*/ 98 h 98"/>
              </a:gdLst>
              <a:ahLst/>
              <a:cxnLst/>
              <a:rect l="l" t="t" r="r" b="b"/>
              <a:pathLst>
                <a:path w="94" h="98">
                  <a:moveTo>
                    <a:pt x="71" y="1"/>
                  </a:moveTo>
                  <a:cubicBezTo>
                    <a:pt x="15" y="8"/>
                    <a:pt x="15" y="8"/>
                    <a:pt x="15" y="8"/>
                  </a:cubicBezTo>
                  <a:cubicBezTo>
                    <a:pt x="7" y="9"/>
                    <a:pt x="0" y="17"/>
                    <a:pt x="1" y="26"/>
                  </a:cubicBezTo>
                  <a:cubicBezTo>
                    <a:pt x="6" y="62"/>
                    <a:pt x="6" y="62"/>
                    <a:pt x="6" y="62"/>
                  </a:cubicBezTo>
                  <a:cubicBezTo>
                    <a:pt x="7" y="71"/>
                    <a:pt x="15" y="77"/>
                    <a:pt x="24" y="76"/>
                  </a:cubicBezTo>
                  <a:cubicBezTo>
                    <a:pt x="45" y="73"/>
                    <a:pt x="45" y="73"/>
                    <a:pt x="45" y="73"/>
                  </a:cubicBezTo>
                  <a:cubicBezTo>
                    <a:pt x="46" y="84"/>
                    <a:pt x="46" y="84"/>
                    <a:pt x="46" y="84"/>
                  </a:cubicBezTo>
                  <a:cubicBezTo>
                    <a:pt x="21" y="88"/>
                    <a:pt x="21" y="88"/>
                    <a:pt x="21" y="88"/>
                  </a:cubicBezTo>
                  <a:cubicBezTo>
                    <a:pt x="18" y="88"/>
                    <a:pt x="16" y="90"/>
                    <a:pt x="17" y="93"/>
                  </a:cubicBezTo>
                  <a:cubicBezTo>
                    <a:pt x="17" y="96"/>
                    <a:pt x="19" y="98"/>
                    <a:pt x="22" y="98"/>
                  </a:cubicBezTo>
                  <a:cubicBezTo>
                    <a:pt x="86" y="90"/>
                    <a:pt x="86" y="90"/>
                    <a:pt x="86" y="90"/>
                  </a:cubicBezTo>
                  <a:cubicBezTo>
                    <a:pt x="88" y="89"/>
                    <a:pt x="90" y="87"/>
                    <a:pt x="90" y="84"/>
                  </a:cubicBezTo>
                  <a:cubicBezTo>
                    <a:pt x="90" y="81"/>
                    <a:pt x="87" y="79"/>
                    <a:pt x="84" y="80"/>
                  </a:cubicBezTo>
                  <a:cubicBezTo>
                    <a:pt x="59" y="83"/>
                    <a:pt x="59" y="83"/>
                    <a:pt x="59" y="83"/>
                  </a:cubicBezTo>
                  <a:cubicBezTo>
                    <a:pt x="58" y="71"/>
                    <a:pt x="58" y="71"/>
                    <a:pt x="58" y="71"/>
                  </a:cubicBezTo>
                  <a:cubicBezTo>
                    <a:pt x="79" y="69"/>
                    <a:pt x="79" y="69"/>
                    <a:pt x="79" y="69"/>
                  </a:cubicBezTo>
                  <a:cubicBezTo>
                    <a:pt x="88" y="68"/>
                    <a:pt x="94" y="60"/>
                    <a:pt x="93" y="51"/>
                  </a:cubicBezTo>
                  <a:cubicBezTo>
                    <a:pt x="88" y="15"/>
                    <a:pt x="88" y="15"/>
                    <a:pt x="88" y="15"/>
                  </a:cubicBezTo>
                  <a:cubicBezTo>
                    <a:pt x="87" y="6"/>
                    <a:pt x="79" y="0"/>
                    <a:pt x="71" y="1"/>
                  </a:cubicBezTo>
                  <a:close/>
                  <a:moveTo>
                    <a:pt x="87" y="52"/>
                  </a:moveTo>
                  <a:cubicBezTo>
                    <a:pt x="88" y="57"/>
                    <a:pt x="84" y="62"/>
                    <a:pt x="78" y="63"/>
                  </a:cubicBezTo>
                  <a:cubicBezTo>
                    <a:pt x="23" y="69"/>
                    <a:pt x="23" y="69"/>
                    <a:pt x="23" y="69"/>
                  </a:cubicBezTo>
                  <a:cubicBezTo>
                    <a:pt x="17" y="70"/>
                    <a:pt x="12" y="66"/>
                    <a:pt x="12" y="61"/>
                  </a:cubicBezTo>
                  <a:cubicBezTo>
                    <a:pt x="7" y="25"/>
                    <a:pt x="7" y="25"/>
                    <a:pt x="7" y="25"/>
                  </a:cubicBezTo>
                  <a:cubicBezTo>
                    <a:pt x="7" y="20"/>
                    <a:pt x="11" y="15"/>
                    <a:pt x="16" y="14"/>
                  </a:cubicBezTo>
                  <a:cubicBezTo>
                    <a:pt x="71" y="7"/>
                    <a:pt x="71" y="7"/>
                    <a:pt x="71" y="7"/>
                  </a:cubicBezTo>
                  <a:cubicBezTo>
                    <a:pt x="77" y="7"/>
                    <a:pt x="82" y="10"/>
                    <a:pt x="83" y="16"/>
                  </a:cubicBezTo>
                  <a:lnTo>
                    <a:pt x="87" y="52"/>
                  </a:lnTo>
                </a:path>
              </a:pathLst>
            </a:custGeom>
            <a:solidFill>
              <a:schemeClr val="accent2">
                <a:alpha val="100000"/>
              </a:schemeClr>
            </a:solidFill>
            <a:ln>
              <a:noFill/>
            </a:ln>
          </p:spPr>
        </p:sp>
        <p:sp>
          <p:nvSpPr>
            <p:cNvPr id="1048883" name="任意多边形 1048882"/>
            <p:cNvSpPr/>
            <p:nvPr/>
          </p:nvSpPr>
          <p:spPr bwMode="auto">
            <a:xfrm>
              <a:off x="2342283" y="2555875"/>
              <a:ext cx="203200" cy="41275"/>
            </a:xfrm>
            <a:custGeom>
              <a:avLst/>
              <a:gdLst>
                <a:gd name="l" fmla="*/ 0 w 59"/>
                <a:gd name="t" fmla="*/ 0 h 12"/>
                <a:gd name="r" fmla="*/ 59 w 59"/>
                <a:gd name="b" fmla="*/ 12 h 12"/>
              </a:gdLst>
              <a:ahLst/>
              <a:cxnLst/>
              <a:rect l="l" t="t" r="r" b="b"/>
              <a:pathLst>
                <a:path w="59" h="12">
                  <a:moveTo>
                    <a:pt x="59" y="2"/>
                  </a:moveTo>
                  <a:cubicBezTo>
                    <a:pt x="59" y="4"/>
                    <a:pt x="58" y="5"/>
                    <a:pt x="57" y="5"/>
                  </a:cubicBezTo>
                  <a:cubicBezTo>
                    <a:pt x="4" y="12"/>
                    <a:pt x="4" y="12"/>
                    <a:pt x="4" y="12"/>
                  </a:cubicBezTo>
                  <a:cubicBezTo>
                    <a:pt x="2" y="12"/>
                    <a:pt x="1" y="11"/>
                    <a:pt x="1" y="9"/>
                  </a:cubicBezTo>
                  <a:cubicBezTo>
                    <a:pt x="1" y="9"/>
                    <a:pt x="1" y="9"/>
                    <a:pt x="1" y="9"/>
                  </a:cubicBezTo>
                  <a:cubicBezTo>
                    <a:pt x="0" y="8"/>
                    <a:pt x="1" y="6"/>
                    <a:pt x="3" y="6"/>
                  </a:cubicBezTo>
                  <a:cubicBezTo>
                    <a:pt x="56" y="0"/>
                    <a:pt x="56" y="0"/>
                    <a:pt x="56" y="0"/>
                  </a:cubicBezTo>
                  <a:cubicBezTo>
                    <a:pt x="58" y="0"/>
                    <a:pt x="59" y="1"/>
                    <a:pt x="59" y="2"/>
                  </a:cubicBezTo>
                </a:path>
              </a:pathLst>
            </a:custGeom>
            <a:solidFill>
              <a:schemeClr val="accent2">
                <a:alpha val="100000"/>
              </a:schemeClr>
            </a:solidFill>
            <a:ln>
              <a:noFill/>
            </a:ln>
          </p:spPr>
        </p:sp>
        <p:sp>
          <p:nvSpPr>
            <p:cNvPr id="1048884" name="任意多边形 1048883"/>
            <p:cNvSpPr/>
            <p:nvPr/>
          </p:nvSpPr>
          <p:spPr bwMode="auto">
            <a:xfrm>
              <a:off x="2350220" y="2587625"/>
              <a:ext cx="201613" cy="44450"/>
            </a:xfrm>
            <a:custGeom>
              <a:avLst/>
              <a:gdLst>
                <a:gd name="l" fmla="*/ 0 w 59"/>
                <a:gd name="t" fmla="*/ 0 h 13"/>
                <a:gd name="r" fmla="*/ 59 w 59"/>
                <a:gd name="b" fmla="*/ 13 h 13"/>
              </a:gdLst>
              <a:ahLst/>
              <a:cxnLst/>
              <a:rect l="l" t="t" r="r" b="b"/>
              <a:pathLst>
                <a:path w="59" h="13">
                  <a:moveTo>
                    <a:pt x="58" y="3"/>
                  </a:moveTo>
                  <a:cubicBezTo>
                    <a:pt x="59" y="4"/>
                    <a:pt x="57" y="6"/>
                    <a:pt x="56" y="6"/>
                  </a:cubicBezTo>
                  <a:cubicBezTo>
                    <a:pt x="3" y="13"/>
                    <a:pt x="3" y="13"/>
                    <a:pt x="3" y="13"/>
                  </a:cubicBezTo>
                  <a:cubicBezTo>
                    <a:pt x="1" y="13"/>
                    <a:pt x="0" y="12"/>
                    <a:pt x="0" y="10"/>
                  </a:cubicBezTo>
                  <a:cubicBezTo>
                    <a:pt x="0" y="10"/>
                    <a:pt x="0" y="10"/>
                    <a:pt x="0" y="10"/>
                  </a:cubicBezTo>
                  <a:cubicBezTo>
                    <a:pt x="0" y="9"/>
                    <a:pt x="1" y="7"/>
                    <a:pt x="2" y="7"/>
                  </a:cubicBezTo>
                  <a:cubicBezTo>
                    <a:pt x="55" y="1"/>
                    <a:pt x="55" y="1"/>
                    <a:pt x="55" y="1"/>
                  </a:cubicBezTo>
                  <a:cubicBezTo>
                    <a:pt x="57" y="0"/>
                    <a:pt x="58" y="1"/>
                    <a:pt x="58" y="3"/>
                  </a:cubicBezTo>
                </a:path>
              </a:pathLst>
            </a:custGeom>
            <a:solidFill>
              <a:schemeClr val="accent2">
                <a:alpha val="100000"/>
              </a:schemeClr>
            </a:solidFill>
            <a:ln>
              <a:noFill/>
            </a:ln>
          </p:spPr>
        </p:sp>
        <p:sp>
          <p:nvSpPr>
            <p:cNvPr id="1048885" name="任意多边形 1048884"/>
            <p:cNvSpPr/>
            <p:nvPr/>
          </p:nvSpPr>
          <p:spPr bwMode="auto">
            <a:xfrm>
              <a:off x="2353395" y="2620963"/>
              <a:ext cx="201613" cy="44450"/>
            </a:xfrm>
            <a:custGeom>
              <a:avLst/>
              <a:gdLst>
                <a:gd name="l" fmla="*/ 0 w 59"/>
                <a:gd name="t" fmla="*/ 0 h 13"/>
                <a:gd name="r" fmla="*/ 59 w 59"/>
                <a:gd name="b" fmla="*/ 13 h 13"/>
              </a:gdLst>
              <a:ahLst/>
              <a:cxnLst/>
              <a:rect l="l" t="t" r="r" b="b"/>
              <a:pathLst>
                <a:path w="59" h="13">
                  <a:moveTo>
                    <a:pt x="59" y="3"/>
                  </a:moveTo>
                  <a:cubicBezTo>
                    <a:pt x="59" y="4"/>
                    <a:pt x="58" y="6"/>
                    <a:pt x="56" y="6"/>
                  </a:cubicBezTo>
                  <a:cubicBezTo>
                    <a:pt x="3" y="12"/>
                    <a:pt x="3" y="12"/>
                    <a:pt x="3" y="12"/>
                  </a:cubicBezTo>
                  <a:cubicBezTo>
                    <a:pt x="2" y="13"/>
                    <a:pt x="0" y="12"/>
                    <a:pt x="0" y="10"/>
                  </a:cubicBezTo>
                  <a:cubicBezTo>
                    <a:pt x="0" y="10"/>
                    <a:pt x="0" y="10"/>
                    <a:pt x="0" y="10"/>
                  </a:cubicBezTo>
                  <a:cubicBezTo>
                    <a:pt x="0" y="9"/>
                    <a:pt x="1" y="7"/>
                    <a:pt x="2" y="7"/>
                  </a:cubicBezTo>
                  <a:cubicBezTo>
                    <a:pt x="56" y="0"/>
                    <a:pt x="56" y="0"/>
                    <a:pt x="56" y="0"/>
                  </a:cubicBezTo>
                  <a:cubicBezTo>
                    <a:pt x="57" y="0"/>
                    <a:pt x="58" y="1"/>
                    <a:pt x="59" y="3"/>
                  </a:cubicBezTo>
                </a:path>
              </a:pathLst>
            </a:custGeom>
            <a:solidFill>
              <a:schemeClr val="accent2">
                <a:alpha val="100000"/>
              </a:schemeClr>
            </a:solidFill>
            <a:ln>
              <a:noFill/>
            </a:ln>
          </p:spPr>
        </p:sp>
        <p:sp>
          <p:nvSpPr>
            <p:cNvPr id="1048886" name="任意多边形 1048885"/>
            <p:cNvSpPr/>
            <p:nvPr/>
          </p:nvSpPr>
          <p:spPr bwMode="auto">
            <a:xfrm>
              <a:off x="2410545" y="2655888"/>
              <a:ext cx="147638" cy="38100"/>
            </a:xfrm>
            <a:custGeom>
              <a:avLst/>
              <a:gdLst>
                <a:gd name="l" fmla="*/ 0 w 43"/>
                <a:gd name="t" fmla="*/ 0 h 11"/>
                <a:gd name="r" fmla="*/ 43 w 43"/>
                <a:gd name="b" fmla="*/ 11 h 11"/>
              </a:gdLst>
              <a:ahLst/>
              <a:cxnLst/>
              <a:rect l="l" t="t" r="r" b="b"/>
              <a:pathLst>
                <a:path w="43" h="11">
                  <a:moveTo>
                    <a:pt x="43" y="3"/>
                  </a:moveTo>
                  <a:cubicBezTo>
                    <a:pt x="43" y="4"/>
                    <a:pt x="42" y="6"/>
                    <a:pt x="40" y="6"/>
                  </a:cubicBezTo>
                  <a:cubicBezTo>
                    <a:pt x="3" y="10"/>
                    <a:pt x="3" y="10"/>
                    <a:pt x="3" y="10"/>
                  </a:cubicBezTo>
                  <a:cubicBezTo>
                    <a:pt x="2" y="11"/>
                    <a:pt x="0" y="10"/>
                    <a:pt x="0" y="8"/>
                  </a:cubicBezTo>
                  <a:cubicBezTo>
                    <a:pt x="0" y="8"/>
                    <a:pt x="0" y="8"/>
                    <a:pt x="0" y="8"/>
                  </a:cubicBezTo>
                  <a:cubicBezTo>
                    <a:pt x="0" y="6"/>
                    <a:pt x="1" y="5"/>
                    <a:pt x="3" y="5"/>
                  </a:cubicBezTo>
                  <a:cubicBezTo>
                    <a:pt x="40" y="0"/>
                    <a:pt x="40" y="0"/>
                    <a:pt x="40" y="0"/>
                  </a:cubicBezTo>
                  <a:cubicBezTo>
                    <a:pt x="41" y="0"/>
                    <a:pt x="43" y="1"/>
                    <a:pt x="43" y="3"/>
                  </a:cubicBezTo>
                </a:path>
              </a:pathLst>
            </a:custGeom>
            <a:solidFill>
              <a:schemeClr val="accent2">
                <a:alpha val="100000"/>
              </a:schemeClr>
            </a:solidFill>
            <a:ln>
              <a:noFill/>
            </a:ln>
          </p:spPr>
        </p:sp>
        <p:sp>
          <p:nvSpPr>
            <p:cNvPr id="1048887" name="任意多边形 1048886"/>
            <p:cNvSpPr/>
            <p:nvPr/>
          </p:nvSpPr>
          <p:spPr bwMode="auto">
            <a:xfrm>
              <a:off x="1289770" y="2603500"/>
              <a:ext cx="236538" cy="288925"/>
            </a:xfrm>
            <a:custGeom>
              <a:avLst/>
              <a:gdLst>
                <a:gd name="l" fmla="*/ 0 w 69"/>
                <a:gd name="t" fmla="*/ 0 h 84"/>
                <a:gd name="r" fmla="*/ 69 w 69"/>
                <a:gd name="b" fmla="*/ 84 h 84"/>
              </a:gdLst>
              <a:ahLst/>
              <a:cxnLst/>
              <a:rect l="l" t="t" r="r" b="b"/>
              <a:pathLst>
                <a:path w="69" h="84">
                  <a:moveTo>
                    <a:pt x="45" y="1"/>
                  </a:moveTo>
                  <a:cubicBezTo>
                    <a:pt x="15" y="5"/>
                    <a:pt x="15" y="5"/>
                    <a:pt x="15" y="5"/>
                  </a:cubicBezTo>
                  <a:cubicBezTo>
                    <a:pt x="6" y="6"/>
                    <a:pt x="0" y="14"/>
                    <a:pt x="1" y="22"/>
                  </a:cubicBezTo>
                  <a:cubicBezTo>
                    <a:pt x="7" y="69"/>
                    <a:pt x="7" y="69"/>
                    <a:pt x="7" y="69"/>
                  </a:cubicBezTo>
                  <a:cubicBezTo>
                    <a:pt x="8" y="78"/>
                    <a:pt x="16" y="84"/>
                    <a:pt x="24" y="83"/>
                  </a:cubicBezTo>
                  <a:cubicBezTo>
                    <a:pt x="54" y="79"/>
                    <a:pt x="54" y="79"/>
                    <a:pt x="54" y="79"/>
                  </a:cubicBezTo>
                  <a:cubicBezTo>
                    <a:pt x="63" y="78"/>
                    <a:pt x="69" y="70"/>
                    <a:pt x="68" y="62"/>
                  </a:cubicBezTo>
                  <a:cubicBezTo>
                    <a:pt x="62" y="15"/>
                    <a:pt x="62" y="15"/>
                    <a:pt x="62" y="15"/>
                  </a:cubicBezTo>
                  <a:cubicBezTo>
                    <a:pt x="61" y="6"/>
                    <a:pt x="53" y="0"/>
                    <a:pt x="45" y="1"/>
                  </a:cubicBezTo>
                  <a:close/>
                  <a:moveTo>
                    <a:pt x="23" y="71"/>
                  </a:moveTo>
                  <a:cubicBezTo>
                    <a:pt x="23" y="72"/>
                    <a:pt x="23" y="73"/>
                    <a:pt x="22" y="73"/>
                  </a:cubicBezTo>
                  <a:cubicBezTo>
                    <a:pt x="15" y="74"/>
                    <a:pt x="15" y="74"/>
                    <a:pt x="15" y="74"/>
                  </a:cubicBezTo>
                  <a:cubicBezTo>
                    <a:pt x="14" y="74"/>
                    <a:pt x="13" y="73"/>
                    <a:pt x="13" y="72"/>
                  </a:cubicBezTo>
                  <a:cubicBezTo>
                    <a:pt x="12" y="68"/>
                    <a:pt x="12" y="68"/>
                    <a:pt x="12" y="68"/>
                  </a:cubicBezTo>
                  <a:cubicBezTo>
                    <a:pt x="12" y="67"/>
                    <a:pt x="13" y="66"/>
                    <a:pt x="14" y="66"/>
                  </a:cubicBezTo>
                  <a:cubicBezTo>
                    <a:pt x="21" y="65"/>
                    <a:pt x="21" y="65"/>
                    <a:pt x="21" y="65"/>
                  </a:cubicBezTo>
                  <a:cubicBezTo>
                    <a:pt x="22" y="65"/>
                    <a:pt x="23" y="65"/>
                    <a:pt x="23" y="66"/>
                  </a:cubicBezTo>
                  <a:lnTo>
                    <a:pt x="23" y="71"/>
                  </a:lnTo>
                  <a:close/>
                  <a:moveTo>
                    <a:pt x="22" y="58"/>
                  </a:moveTo>
                  <a:cubicBezTo>
                    <a:pt x="22" y="59"/>
                    <a:pt x="21" y="60"/>
                    <a:pt x="20" y="60"/>
                  </a:cubicBezTo>
                  <a:cubicBezTo>
                    <a:pt x="13" y="61"/>
                    <a:pt x="13" y="61"/>
                    <a:pt x="13" y="61"/>
                  </a:cubicBezTo>
                  <a:cubicBezTo>
                    <a:pt x="12" y="61"/>
                    <a:pt x="12" y="60"/>
                    <a:pt x="11" y="59"/>
                  </a:cubicBezTo>
                  <a:cubicBezTo>
                    <a:pt x="11" y="55"/>
                    <a:pt x="11" y="55"/>
                    <a:pt x="11" y="55"/>
                  </a:cubicBezTo>
                  <a:cubicBezTo>
                    <a:pt x="11" y="54"/>
                    <a:pt x="11" y="53"/>
                    <a:pt x="12" y="53"/>
                  </a:cubicBezTo>
                  <a:cubicBezTo>
                    <a:pt x="19" y="52"/>
                    <a:pt x="19" y="52"/>
                    <a:pt x="19" y="52"/>
                  </a:cubicBezTo>
                  <a:cubicBezTo>
                    <a:pt x="20" y="52"/>
                    <a:pt x="21" y="53"/>
                    <a:pt x="21" y="53"/>
                  </a:cubicBezTo>
                  <a:lnTo>
                    <a:pt x="22" y="58"/>
                  </a:lnTo>
                  <a:close/>
                  <a:moveTo>
                    <a:pt x="20" y="45"/>
                  </a:moveTo>
                  <a:cubicBezTo>
                    <a:pt x="20" y="46"/>
                    <a:pt x="20" y="47"/>
                    <a:pt x="19" y="47"/>
                  </a:cubicBezTo>
                  <a:cubicBezTo>
                    <a:pt x="12" y="48"/>
                    <a:pt x="12" y="48"/>
                    <a:pt x="12" y="48"/>
                  </a:cubicBezTo>
                  <a:cubicBezTo>
                    <a:pt x="11" y="48"/>
                    <a:pt x="10" y="47"/>
                    <a:pt x="10" y="47"/>
                  </a:cubicBezTo>
                  <a:cubicBezTo>
                    <a:pt x="9" y="42"/>
                    <a:pt x="9" y="42"/>
                    <a:pt x="9" y="42"/>
                  </a:cubicBezTo>
                  <a:cubicBezTo>
                    <a:pt x="9" y="41"/>
                    <a:pt x="10" y="40"/>
                    <a:pt x="11" y="40"/>
                  </a:cubicBezTo>
                  <a:cubicBezTo>
                    <a:pt x="18" y="39"/>
                    <a:pt x="18" y="39"/>
                    <a:pt x="18" y="39"/>
                  </a:cubicBezTo>
                  <a:cubicBezTo>
                    <a:pt x="19" y="39"/>
                    <a:pt x="19" y="40"/>
                    <a:pt x="20" y="41"/>
                  </a:cubicBezTo>
                  <a:lnTo>
                    <a:pt x="20" y="45"/>
                  </a:lnTo>
                  <a:close/>
                  <a:moveTo>
                    <a:pt x="36" y="69"/>
                  </a:moveTo>
                  <a:cubicBezTo>
                    <a:pt x="36" y="70"/>
                    <a:pt x="36" y="71"/>
                    <a:pt x="35" y="71"/>
                  </a:cubicBezTo>
                  <a:cubicBezTo>
                    <a:pt x="28" y="72"/>
                    <a:pt x="28" y="72"/>
                    <a:pt x="28" y="72"/>
                  </a:cubicBezTo>
                  <a:cubicBezTo>
                    <a:pt x="27" y="72"/>
                    <a:pt x="26" y="71"/>
                    <a:pt x="26" y="71"/>
                  </a:cubicBezTo>
                  <a:cubicBezTo>
                    <a:pt x="26" y="66"/>
                    <a:pt x="26" y="66"/>
                    <a:pt x="26" y="66"/>
                  </a:cubicBezTo>
                  <a:cubicBezTo>
                    <a:pt x="25" y="65"/>
                    <a:pt x="26" y="64"/>
                    <a:pt x="27" y="64"/>
                  </a:cubicBezTo>
                  <a:cubicBezTo>
                    <a:pt x="34" y="63"/>
                    <a:pt x="34" y="63"/>
                    <a:pt x="34" y="63"/>
                  </a:cubicBezTo>
                  <a:cubicBezTo>
                    <a:pt x="35" y="63"/>
                    <a:pt x="36" y="64"/>
                    <a:pt x="36" y="65"/>
                  </a:cubicBezTo>
                  <a:lnTo>
                    <a:pt x="36" y="69"/>
                  </a:lnTo>
                  <a:close/>
                  <a:moveTo>
                    <a:pt x="35" y="57"/>
                  </a:moveTo>
                  <a:cubicBezTo>
                    <a:pt x="35" y="57"/>
                    <a:pt x="34" y="58"/>
                    <a:pt x="33" y="58"/>
                  </a:cubicBezTo>
                  <a:cubicBezTo>
                    <a:pt x="26" y="59"/>
                    <a:pt x="26" y="59"/>
                    <a:pt x="26" y="59"/>
                  </a:cubicBezTo>
                  <a:cubicBezTo>
                    <a:pt x="25" y="59"/>
                    <a:pt x="25" y="59"/>
                    <a:pt x="25" y="58"/>
                  </a:cubicBezTo>
                  <a:cubicBezTo>
                    <a:pt x="24" y="53"/>
                    <a:pt x="24" y="53"/>
                    <a:pt x="24" y="53"/>
                  </a:cubicBezTo>
                  <a:cubicBezTo>
                    <a:pt x="24" y="52"/>
                    <a:pt x="25" y="51"/>
                    <a:pt x="25" y="51"/>
                  </a:cubicBezTo>
                  <a:cubicBezTo>
                    <a:pt x="32" y="51"/>
                    <a:pt x="32" y="51"/>
                    <a:pt x="32" y="51"/>
                  </a:cubicBezTo>
                  <a:cubicBezTo>
                    <a:pt x="33" y="50"/>
                    <a:pt x="34" y="51"/>
                    <a:pt x="34" y="52"/>
                  </a:cubicBezTo>
                  <a:lnTo>
                    <a:pt x="35" y="57"/>
                  </a:lnTo>
                  <a:close/>
                  <a:moveTo>
                    <a:pt x="33" y="44"/>
                  </a:moveTo>
                  <a:cubicBezTo>
                    <a:pt x="33" y="45"/>
                    <a:pt x="33" y="45"/>
                    <a:pt x="32" y="45"/>
                  </a:cubicBezTo>
                  <a:cubicBezTo>
                    <a:pt x="25" y="46"/>
                    <a:pt x="25" y="46"/>
                    <a:pt x="25" y="46"/>
                  </a:cubicBezTo>
                  <a:cubicBezTo>
                    <a:pt x="24" y="46"/>
                    <a:pt x="23" y="46"/>
                    <a:pt x="23" y="45"/>
                  </a:cubicBezTo>
                  <a:cubicBezTo>
                    <a:pt x="22" y="40"/>
                    <a:pt x="22" y="40"/>
                    <a:pt x="22" y="40"/>
                  </a:cubicBezTo>
                  <a:cubicBezTo>
                    <a:pt x="22" y="39"/>
                    <a:pt x="23" y="39"/>
                    <a:pt x="24" y="39"/>
                  </a:cubicBezTo>
                  <a:cubicBezTo>
                    <a:pt x="31" y="38"/>
                    <a:pt x="31" y="38"/>
                    <a:pt x="31" y="38"/>
                  </a:cubicBezTo>
                  <a:cubicBezTo>
                    <a:pt x="32" y="38"/>
                    <a:pt x="33" y="38"/>
                    <a:pt x="33" y="39"/>
                  </a:cubicBezTo>
                  <a:lnTo>
                    <a:pt x="33" y="44"/>
                  </a:lnTo>
                  <a:close/>
                  <a:moveTo>
                    <a:pt x="49" y="68"/>
                  </a:moveTo>
                  <a:cubicBezTo>
                    <a:pt x="50" y="69"/>
                    <a:pt x="49" y="69"/>
                    <a:pt x="48" y="69"/>
                  </a:cubicBezTo>
                  <a:cubicBezTo>
                    <a:pt x="41" y="70"/>
                    <a:pt x="41" y="70"/>
                    <a:pt x="41" y="70"/>
                  </a:cubicBezTo>
                  <a:cubicBezTo>
                    <a:pt x="40" y="70"/>
                    <a:pt x="39" y="70"/>
                    <a:pt x="39" y="69"/>
                  </a:cubicBezTo>
                  <a:cubicBezTo>
                    <a:pt x="39" y="64"/>
                    <a:pt x="39" y="64"/>
                    <a:pt x="39" y="64"/>
                  </a:cubicBezTo>
                  <a:cubicBezTo>
                    <a:pt x="39" y="63"/>
                    <a:pt x="39" y="63"/>
                    <a:pt x="40" y="63"/>
                  </a:cubicBezTo>
                  <a:cubicBezTo>
                    <a:pt x="47" y="62"/>
                    <a:pt x="47" y="62"/>
                    <a:pt x="47" y="62"/>
                  </a:cubicBezTo>
                  <a:cubicBezTo>
                    <a:pt x="48" y="62"/>
                    <a:pt x="49" y="62"/>
                    <a:pt x="49" y="63"/>
                  </a:cubicBezTo>
                  <a:lnTo>
                    <a:pt x="49" y="68"/>
                  </a:lnTo>
                  <a:close/>
                  <a:moveTo>
                    <a:pt x="48" y="55"/>
                  </a:moveTo>
                  <a:cubicBezTo>
                    <a:pt x="48" y="56"/>
                    <a:pt x="47" y="57"/>
                    <a:pt x="47" y="57"/>
                  </a:cubicBezTo>
                  <a:cubicBezTo>
                    <a:pt x="39" y="58"/>
                    <a:pt x="39" y="58"/>
                    <a:pt x="39" y="58"/>
                  </a:cubicBezTo>
                  <a:cubicBezTo>
                    <a:pt x="39" y="58"/>
                    <a:pt x="38" y="57"/>
                    <a:pt x="38" y="56"/>
                  </a:cubicBezTo>
                  <a:cubicBezTo>
                    <a:pt x="37" y="51"/>
                    <a:pt x="37" y="51"/>
                    <a:pt x="37" y="51"/>
                  </a:cubicBezTo>
                  <a:cubicBezTo>
                    <a:pt x="37" y="51"/>
                    <a:pt x="38" y="50"/>
                    <a:pt x="38" y="50"/>
                  </a:cubicBezTo>
                  <a:cubicBezTo>
                    <a:pt x="46" y="49"/>
                    <a:pt x="46" y="49"/>
                    <a:pt x="46" y="49"/>
                  </a:cubicBezTo>
                  <a:cubicBezTo>
                    <a:pt x="46" y="49"/>
                    <a:pt x="47" y="49"/>
                    <a:pt x="47" y="50"/>
                  </a:cubicBezTo>
                  <a:lnTo>
                    <a:pt x="48" y="55"/>
                  </a:lnTo>
                  <a:close/>
                  <a:moveTo>
                    <a:pt x="46" y="42"/>
                  </a:moveTo>
                  <a:cubicBezTo>
                    <a:pt x="46" y="43"/>
                    <a:pt x="46" y="44"/>
                    <a:pt x="45" y="44"/>
                  </a:cubicBezTo>
                  <a:cubicBezTo>
                    <a:pt x="38" y="45"/>
                    <a:pt x="38" y="45"/>
                    <a:pt x="38" y="45"/>
                  </a:cubicBezTo>
                  <a:cubicBezTo>
                    <a:pt x="37" y="45"/>
                    <a:pt x="36" y="44"/>
                    <a:pt x="36" y="43"/>
                  </a:cubicBezTo>
                  <a:cubicBezTo>
                    <a:pt x="36" y="39"/>
                    <a:pt x="36" y="39"/>
                    <a:pt x="36" y="39"/>
                  </a:cubicBezTo>
                  <a:cubicBezTo>
                    <a:pt x="35" y="38"/>
                    <a:pt x="36" y="37"/>
                    <a:pt x="37" y="37"/>
                  </a:cubicBezTo>
                  <a:cubicBezTo>
                    <a:pt x="44" y="36"/>
                    <a:pt x="44" y="36"/>
                    <a:pt x="44" y="36"/>
                  </a:cubicBezTo>
                  <a:cubicBezTo>
                    <a:pt x="45" y="36"/>
                    <a:pt x="46" y="37"/>
                    <a:pt x="46" y="37"/>
                  </a:cubicBezTo>
                  <a:lnTo>
                    <a:pt x="46" y="42"/>
                  </a:lnTo>
                  <a:close/>
                  <a:moveTo>
                    <a:pt x="63" y="66"/>
                  </a:moveTo>
                  <a:cubicBezTo>
                    <a:pt x="63" y="67"/>
                    <a:pt x="62" y="68"/>
                    <a:pt x="61" y="68"/>
                  </a:cubicBezTo>
                  <a:cubicBezTo>
                    <a:pt x="54" y="69"/>
                    <a:pt x="54" y="69"/>
                    <a:pt x="54" y="69"/>
                  </a:cubicBezTo>
                  <a:cubicBezTo>
                    <a:pt x="53" y="69"/>
                    <a:pt x="52" y="68"/>
                    <a:pt x="52" y="67"/>
                  </a:cubicBezTo>
                  <a:cubicBezTo>
                    <a:pt x="52" y="63"/>
                    <a:pt x="52" y="63"/>
                    <a:pt x="52" y="63"/>
                  </a:cubicBezTo>
                  <a:cubicBezTo>
                    <a:pt x="52" y="62"/>
                    <a:pt x="52" y="61"/>
                    <a:pt x="53" y="61"/>
                  </a:cubicBezTo>
                  <a:cubicBezTo>
                    <a:pt x="60" y="60"/>
                    <a:pt x="60" y="60"/>
                    <a:pt x="60" y="60"/>
                  </a:cubicBezTo>
                  <a:cubicBezTo>
                    <a:pt x="61" y="60"/>
                    <a:pt x="62" y="61"/>
                    <a:pt x="62" y="61"/>
                  </a:cubicBezTo>
                  <a:lnTo>
                    <a:pt x="63" y="66"/>
                  </a:lnTo>
                  <a:close/>
                  <a:moveTo>
                    <a:pt x="61" y="53"/>
                  </a:moveTo>
                  <a:cubicBezTo>
                    <a:pt x="61" y="54"/>
                    <a:pt x="60" y="55"/>
                    <a:pt x="60" y="55"/>
                  </a:cubicBezTo>
                  <a:cubicBezTo>
                    <a:pt x="53" y="56"/>
                    <a:pt x="53" y="56"/>
                    <a:pt x="53" y="56"/>
                  </a:cubicBezTo>
                  <a:cubicBezTo>
                    <a:pt x="52" y="56"/>
                    <a:pt x="51" y="55"/>
                    <a:pt x="51" y="55"/>
                  </a:cubicBezTo>
                  <a:cubicBezTo>
                    <a:pt x="50" y="50"/>
                    <a:pt x="50" y="50"/>
                    <a:pt x="50" y="50"/>
                  </a:cubicBezTo>
                  <a:cubicBezTo>
                    <a:pt x="50" y="49"/>
                    <a:pt x="51" y="48"/>
                    <a:pt x="52" y="48"/>
                  </a:cubicBezTo>
                  <a:cubicBezTo>
                    <a:pt x="59" y="47"/>
                    <a:pt x="59" y="47"/>
                    <a:pt x="59" y="47"/>
                  </a:cubicBezTo>
                  <a:cubicBezTo>
                    <a:pt x="60" y="47"/>
                    <a:pt x="60" y="48"/>
                    <a:pt x="60" y="49"/>
                  </a:cubicBezTo>
                  <a:lnTo>
                    <a:pt x="61" y="53"/>
                  </a:lnTo>
                  <a:close/>
                  <a:moveTo>
                    <a:pt x="59" y="40"/>
                  </a:moveTo>
                  <a:cubicBezTo>
                    <a:pt x="60" y="41"/>
                    <a:pt x="59" y="42"/>
                    <a:pt x="58" y="42"/>
                  </a:cubicBezTo>
                  <a:cubicBezTo>
                    <a:pt x="51" y="43"/>
                    <a:pt x="51" y="43"/>
                    <a:pt x="51" y="43"/>
                  </a:cubicBezTo>
                  <a:cubicBezTo>
                    <a:pt x="50" y="43"/>
                    <a:pt x="49" y="43"/>
                    <a:pt x="49" y="42"/>
                  </a:cubicBezTo>
                  <a:cubicBezTo>
                    <a:pt x="49" y="37"/>
                    <a:pt x="49" y="37"/>
                    <a:pt x="49" y="37"/>
                  </a:cubicBezTo>
                  <a:cubicBezTo>
                    <a:pt x="49" y="36"/>
                    <a:pt x="49" y="35"/>
                    <a:pt x="50" y="35"/>
                  </a:cubicBezTo>
                  <a:cubicBezTo>
                    <a:pt x="57" y="34"/>
                    <a:pt x="57" y="34"/>
                    <a:pt x="57" y="34"/>
                  </a:cubicBezTo>
                  <a:cubicBezTo>
                    <a:pt x="58" y="34"/>
                    <a:pt x="59" y="35"/>
                    <a:pt x="59" y="36"/>
                  </a:cubicBezTo>
                  <a:lnTo>
                    <a:pt x="59" y="40"/>
                  </a:lnTo>
                  <a:close/>
                  <a:moveTo>
                    <a:pt x="57" y="20"/>
                  </a:moveTo>
                  <a:cubicBezTo>
                    <a:pt x="58" y="25"/>
                    <a:pt x="54" y="30"/>
                    <a:pt x="48" y="31"/>
                  </a:cubicBezTo>
                  <a:cubicBezTo>
                    <a:pt x="18" y="34"/>
                    <a:pt x="18" y="34"/>
                    <a:pt x="18" y="34"/>
                  </a:cubicBezTo>
                  <a:cubicBezTo>
                    <a:pt x="13" y="35"/>
                    <a:pt x="8" y="31"/>
                    <a:pt x="7" y="26"/>
                  </a:cubicBezTo>
                  <a:cubicBezTo>
                    <a:pt x="7" y="22"/>
                    <a:pt x="7" y="22"/>
                    <a:pt x="7" y="22"/>
                  </a:cubicBezTo>
                  <a:cubicBezTo>
                    <a:pt x="6" y="16"/>
                    <a:pt x="10" y="11"/>
                    <a:pt x="16" y="11"/>
                  </a:cubicBezTo>
                  <a:cubicBezTo>
                    <a:pt x="45" y="7"/>
                    <a:pt x="45" y="7"/>
                    <a:pt x="45" y="7"/>
                  </a:cubicBezTo>
                  <a:cubicBezTo>
                    <a:pt x="51" y="6"/>
                    <a:pt x="56" y="10"/>
                    <a:pt x="56" y="16"/>
                  </a:cubicBezTo>
                  <a:lnTo>
                    <a:pt x="57" y="20"/>
                  </a:lnTo>
                </a:path>
              </a:pathLst>
            </a:custGeom>
            <a:solidFill>
              <a:schemeClr val="accent1">
                <a:alpha val="100000"/>
              </a:schemeClr>
            </a:solidFill>
            <a:ln>
              <a:noFill/>
            </a:ln>
          </p:spPr>
        </p:sp>
        <p:sp>
          <p:nvSpPr>
            <p:cNvPr id="1048888" name="任意多边形 1048887"/>
            <p:cNvSpPr/>
            <p:nvPr/>
          </p:nvSpPr>
          <p:spPr bwMode="auto">
            <a:xfrm>
              <a:off x="1326283" y="2649538"/>
              <a:ext cx="65087" cy="65087"/>
            </a:xfrm>
            <a:custGeom>
              <a:avLst/>
              <a:gdLst>
                <a:gd name="l" fmla="*/ 0 w 19"/>
                <a:gd name="t" fmla="*/ 0 h 19"/>
                <a:gd name="r" fmla="*/ 19 w 19"/>
                <a:gd name="b" fmla="*/ 19 h 19"/>
              </a:gdLst>
              <a:ahLst/>
              <a:cxnLst/>
              <a:rect l="l" t="t" r="r" b="b"/>
              <a:pathLst>
                <a:path w="19" h="19">
                  <a:moveTo>
                    <a:pt x="16" y="6"/>
                  </a:moveTo>
                  <a:cubicBezTo>
                    <a:pt x="12" y="6"/>
                    <a:pt x="12" y="6"/>
                    <a:pt x="12" y="6"/>
                  </a:cubicBezTo>
                  <a:cubicBezTo>
                    <a:pt x="11" y="2"/>
                    <a:pt x="11" y="2"/>
                    <a:pt x="11" y="2"/>
                  </a:cubicBezTo>
                  <a:cubicBezTo>
                    <a:pt x="11" y="1"/>
                    <a:pt x="10" y="0"/>
                    <a:pt x="8" y="0"/>
                  </a:cubicBezTo>
                  <a:cubicBezTo>
                    <a:pt x="7" y="0"/>
                    <a:pt x="6" y="1"/>
                    <a:pt x="6" y="3"/>
                  </a:cubicBezTo>
                  <a:cubicBezTo>
                    <a:pt x="7" y="7"/>
                    <a:pt x="7" y="7"/>
                    <a:pt x="7" y="7"/>
                  </a:cubicBezTo>
                  <a:cubicBezTo>
                    <a:pt x="2" y="8"/>
                    <a:pt x="2" y="8"/>
                    <a:pt x="2" y="8"/>
                  </a:cubicBezTo>
                  <a:cubicBezTo>
                    <a:pt x="1" y="8"/>
                    <a:pt x="0" y="9"/>
                    <a:pt x="0" y="11"/>
                  </a:cubicBezTo>
                  <a:cubicBezTo>
                    <a:pt x="0" y="12"/>
                    <a:pt x="2" y="13"/>
                    <a:pt x="3" y="13"/>
                  </a:cubicBezTo>
                  <a:cubicBezTo>
                    <a:pt x="7" y="12"/>
                    <a:pt x="7" y="12"/>
                    <a:pt x="7" y="12"/>
                  </a:cubicBezTo>
                  <a:cubicBezTo>
                    <a:pt x="8" y="17"/>
                    <a:pt x="8" y="17"/>
                    <a:pt x="8" y="17"/>
                  </a:cubicBezTo>
                  <a:cubicBezTo>
                    <a:pt x="8" y="18"/>
                    <a:pt x="9" y="19"/>
                    <a:pt x="11" y="19"/>
                  </a:cubicBezTo>
                  <a:cubicBezTo>
                    <a:pt x="12" y="19"/>
                    <a:pt x="13" y="17"/>
                    <a:pt x="13" y="16"/>
                  </a:cubicBezTo>
                  <a:cubicBezTo>
                    <a:pt x="13" y="12"/>
                    <a:pt x="13" y="12"/>
                    <a:pt x="13" y="12"/>
                  </a:cubicBezTo>
                  <a:cubicBezTo>
                    <a:pt x="17" y="11"/>
                    <a:pt x="17" y="11"/>
                    <a:pt x="17" y="11"/>
                  </a:cubicBezTo>
                  <a:cubicBezTo>
                    <a:pt x="18" y="11"/>
                    <a:pt x="19" y="10"/>
                    <a:pt x="19" y="8"/>
                  </a:cubicBezTo>
                  <a:cubicBezTo>
                    <a:pt x="19" y="7"/>
                    <a:pt x="17" y="6"/>
                    <a:pt x="16" y="6"/>
                  </a:cubicBezTo>
                </a:path>
              </a:pathLst>
            </a:custGeom>
            <a:solidFill>
              <a:schemeClr val="accent1">
                <a:alpha val="100000"/>
              </a:schemeClr>
            </a:solidFill>
            <a:ln>
              <a:noFill/>
            </a:ln>
          </p:spPr>
        </p:sp>
        <p:sp>
          <p:nvSpPr>
            <p:cNvPr id="1048889" name="任意多边形 1048888"/>
            <p:cNvSpPr/>
            <p:nvPr/>
          </p:nvSpPr>
          <p:spPr bwMode="auto">
            <a:xfrm>
              <a:off x="1402483" y="2659063"/>
              <a:ext cx="68262" cy="23812"/>
            </a:xfrm>
            <a:custGeom>
              <a:avLst/>
              <a:gdLst>
                <a:gd name="l" fmla="*/ 0 w 20"/>
                <a:gd name="t" fmla="*/ 0 h 7"/>
                <a:gd name="r" fmla="*/ 20 w 20"/>
                <a:gd name="b" fmla="*/ 7 h 7"/>
              </a:gdLst>
              <a:ahLst/>
              <a:cxnLst/>
              <a:rect l="l" t="t" r="r" b="b"/>
              <a:pathLst>
                <a:path w="20" h="7">
                  <a:moveTo>
                    <a:pt x="16" y="0"/>
                  </a:moveTo>
                  <a:cubicBezTo>
                    <a:pt x="3" y="2"/>
                    <a:pt x="3" y="2"/>
                    <a:pt x="3" y="2"/>
                  </a:cubicBezTo>
                  <a:cubicBezTo>
                    <a:pt x="1" y="2"/>
                    <a:pt x="0" y="3"/>
                    <a:pt x="1" y="5"/>
                  </a:cubicBezTo>
                  <a:cubicBezTo>
                    <a:pt x="1" y="6"/>
                    <a:pt x="2" y="7"/>
                    <a:pt x="4" y="7"/>
                  </a:cubicBezTo>
                  <a:cubicBezTo>
                    <a:pt x="17" y="5"/>
                    <a:pt x="17" y="5"/>
                    <a:pt x="17" y="5"/>
                  </a:cubicBezTo>
                  <a:cubicBezTo>
                    <a:pt x="19" y="5"/>
                    <a:pt x="20" y="4"/>
                    <a:pt x="20" y="2"/>
                  </a:cubicBezTo>
                  <a:cubicBezTo>
                    <a:pt x="19" y="1"/>
                    <a:pt x="18" y="0"/>
                    <a:pt x="16" y="0"/>
                  </a:cubicBezTo>
                </a:path>
              </a:pathLst>
            </a:custGeom>
            <a:solidFill>
              <a:schemeClr val="accent1">
                <a:alpha val="100000"/>
              </a:schemeClr>
            </a:solidFill>
            <a:ln>
              <a:noFill/>
            </a:ln>
          </p:spPr>
        </p:sp>
        <p:sp>
          <p:nvSpPr>
            <p:cNvPr id="1048890" name="任意多边形 1048889"/>
            <p:cNvSpPr/>
            <p:nvPr/>
          </p:nvSpPr>
          <p:spPr bwMode="auto">
            <a:xfrm>
              <a:off x="4607645" y="3154363"/>
              <a:ext cx="239713" cy="287337"/>
            </a:xfrm>
            <a:custGeom>
              <a:avLst/>
              <a:gdLst>
                <a:gd name="l" fmla="*/ 0 w 70"/>
                <a:gd name="t" fmla="*/ 0 h 84"/>
                <a:gd name="r" fmla="*/ 70 w 70"/>
                <a:gd name="b" fmla="*/ 84 h 84"/>
              </a:gdLst>
              <a:ahLst/>
              <a:cxnLst/>
              <a:rect l="l" t="t" r="r" b="b"/>
              <a:pathLst>
                <a:path w="70" h="84">
                  <a:moveTo>
                    <a:pt x="45" y="1"/>
                  </a:moveTo>
                  <a:cubicBezTo>
                    <a:pt x="15" y="4"/>
                    <a:pt x="15" y="4"/>
                    <a:pt x="15" y="4"/>
                  </a:cubicBezTo>
                  <a:cubicBezTo>
                    <a:pt x="6" y="6"/>
                    <a:pt x="0" y="14"/>
                    <a:pt x="1" y="22"/>
                  </a:cubicBezTo>
                  <a:cubicBezTo>
                    <a:pt x="7" y="69"/>
                    <a:pt x="7" y="69"/>
                    <a:pt x="7" y="69"/>
                  </a:cubicBezTo>
                  <a:cubicBezTo>
                    <a:pt x="8" y="78"/>
                    <a:pt x="16" y="84"/>
                    <a:pt x="25" y="83"/>
                  </a:cubicBezTo>
                  <a:cubicBezTo>
                    <a:pt x="54" y="79"/>
                    <a:pt x="54" y="79"/>
                    <a:pt x="54" y="79"/>
                  </a:cubicBezTo>
                  <a:cubicBezTo>
                    <a:pt x="63" y="78"/>
                    <a:pt x="70" y="70"/>
                    <a:pt x="68" y="61"/>
                  </a:cubicBezTo>
                  <a:cubicBezTo>
                    <a:pt x="63" y="15"/>
                    <a:pt x="63" y="15"/>
                    <a:pt x="63" y="15"/>
                  </a:cubicBezTo>
                  <a:cubicBezTo>
                    <a:pt x="62" y="6"/>
                    <a:pt x="54" y="0"/>
                    <a:pt x="45" y="1"/>
                  </a:cubicBezTo>
                  <a:close/>
                  <a:moveTo>
                    <a:pt x="24" y="71"/>
                  </a:moveTo>
                  <a:cubicBezTo>
                    <a:pt x="24" y="72"/>
                    <a:pt x="23" y="72"/>
                    <a:pt x="22" y="72"/>
                  </a:cubicBezTo>
                  <a:cubicBezTo>
                    <a:pt x="15" y="73"/>
                    <a:pt x="15" y="73"/>
                    <a:pt x="15" y="73"/>
                  </a:cubicBezTo>
                  <a:cubicBezTo>
                    <a:pt x="14" y="73"/>
                    <a:pt x="13" y="73"/>
                    <a:pt x="13" y="72"/>
                  </a:cubicBezTo>
                  <a:cubicBezTo>
                    <a:pt x="13" y="67"/>
                    <a:pt x="13" y="67"/>
                    <a:pt x="13" y="67"/>
                  </a:cubicBezTo>
                  <a:cubicBezTo>
                    <a:pt x="13" y="67"/>
                    <a:pt x="13" y="66"/>
                    <a:pt x="14" y="66"/>
                  </a:cubicBezTo>
                  <a:cubicBezTo>
                    <a:pt x="21" y="65"/>
                    <a:pt x="21" y="65"/>
                    <a:pt x="21" y="65"/>
                  </a:cubicBezTo>
                  <a:cubicBezTo>
                    <a:pt x="22" y="65"/>
                    <a:pt x="23" y="65"/>
                    <a:pt x="23" y="66"/>
                  </a:cubicBezTo>
                  <a:lnTo>
                    <a:pt x="24" y="71"/>
                  </a:lnTo>
                  <a:close/>
                  <a:moveTo>
                    <a:pt x="22" y="58"/>
                  </a:moveTo>
                  <a:cubicBezTo>
                    <a:pt x="22" y="59"/>
                    <a:pt x="21" y="60"/>
                    <a:pt x="21" y="60"/>
                  </a:cubicBezTo>
                  <a:cubicBezTo>
                    <a:pt x="14" y="61"/>
                    <a:pt x="14" y="61"/>
                    <a:pt x="14" y="61"/>
                  </a:cubicBezTo>
                  <a:cubicBezTo>
                    <a:pt x="13" y="61"/>
                    <a:pt x="12" y="60"/>
                    <a:pt x="12" y="59"/>
                  </a:cubicBezTo>
                  <a:cubicBezTo>
                    <a:pt x="11" y="55"/>
                    <a:pt x="11" y="55"/>
                    <a:pt x="11" y="55"/>
                  </a:cubicBezTo>
                  <a:cubicBezTo>
                    <a:pt x="11" y="54"/>
                    <a:pt x="12" y="53"/>
                    <a:pt x="13" y="53"/>
                  </a:cubicBezTo>
                  <a:cubicBezTo>
                    <a:pt x="20" y="52"/>
                    <a:pt x="20" y="52"/>
                    <a:pt x="20" y="52"/>
                  </a:cubicBezTo>
                  <a:cubicBezTo>
                    <a:pt x="20" y="52"/>
                    <a:pt x="21" y="52"/>
                    <a:pt x="21" y="53"/>
                  </a:cubicBezTo>
                  <a:lnTo>
                    <a:pt x="22" y="58"/>
                  </a:lnTo>
                  <a:close/>
                  <a:moveTo>
                    <a:pt x="20" y="45"/>
                  </a:moveTo>
                  <a:cubicBezTo>
                    <a:pt x="20" y="46"/>
                    <a:pt x="20" y="47"/>
                    <a:pt x="19" y="47"/>
                  </a:cubicBezTo>
                  <a:cubicBezTo>
                    <a:pt x="12" y="48"/>
                    <a:pt x="12" y="48"/>
                    <a:pt x="12" y="48"/>
                  </a:cubicBezTo>
                  <a:cubicBezTo>
                    <a:pt x="11" y="48"/>
                    <a:pt x="10" y="47"/>
                    <a:pt x="10" y="46"/>
                  </a:cubicBezTo>
                  <a:cubicBezTo>
                    <a:pt x="10" y="42"/>
                    <a:pt x="10" y="42"/>
                    <a:pt x="10" y="42"/>
                  </a:cubicBezTo>
                  <a:cubicBezTo>
                    <a:pt x="10" y="41"/>
                    <a:pt x="10" y="40"/>
                    <a:pt x="11" y="40"/>
                  </a:cubicBezTo>
                  <a:cubicBezTo>
                    <a:pt x="18" y="39"/>
                    <a:pt x="18" y="39"/>
                    <a:pt x="18" y="39"/>
                  </a:cubicBezTo>
                  <a:cubicBezTo>
                    <a:pt x="19" y="39"/>
                    <a:pt x="20" y="40"/>
                    <a:pt x="20" y="40"/>
                  </a:cubicBezTo>
                  <a:lnTo>
                    <a:pt x="20" y="45"/>
                  </a:lnTo>
                  <a:close/>
                  <a:moveTo>
                    <a:pt x="37" y="69"/>
                  </a:moveTo>
                  <a:cubicBezTo>
                    <a:pt x="37" y="70"/>
                    <a:pt x="36" y="71"/>
                    <a:pt x="35" y="71"/>
                  </a:cubicBezTo>
                  <a:cubicBezTo>
                    <a:pt x="28" y="72"/>
                    <a:pt x="28" y="72"/>
                    <a:pt x="28" y="72"/>
                  </a:cubicBezTo>
                  <a:cubicBezTo>
                    <a:pt x="27" y="72"/>
                    <a:pt x="27" y="71"/>
                    <a:pt x="26" y="70"/>
                  </a:cubicBezTo>
                  <a:cubicBezTo>
                    <a:pt x="26" y="66"/>
                    <a:pt x="26" y="66"/>
                    <a:pt x="26" y="66"/>
                  </a:cubicBezTo>
                  <a:cubicBezTo>
                    <a:pt x="26" y="65"/>
                    <a:pt x="26" y="64"/>
                    <a:pt x="27" y="64"/>
                  </a:cubicBezTo>
                  <a:cubicBezTo>
                    <a:pt x="34" y="63"/>
                    <a:pt x="34" y="63"/>
                    <a:pt x="34" y="63"/>
                  </a:cubicBezTo>
                  <a:cubicBezTo>
                    <a:pt x="35" y="63"/>
                    <a:pt x="36" y="64"/>
                    <a:pt x="36" y="64"/>
                  </a:cubicBezTo>
                  <a:lnTo>
                    <a:pt x="37" y="69"/>
                  </a:lnTo>
                  <a:close/>
                  <a:moveTo>
                    <a:pt x="35" y="56"/>
                  </a:moveTo>
                  <a:cubicBezTo>
                    <a:pt x="35" y="57"/>
                    <a:pt x="35" y="58"/>
                    <a:pt x="34" y="58"/>
                  </a:cubicBezTo>
                  <a:cubicBezTo>
                    <a:pt x="27" y="59"/>
                    <a:pt x="27" y="59"/>
                    <a:pt x="27" y="59"/>
                  </a:cubicBezTo>
                  <a:cubicBezTo>
                    <a:pt x="26" y="59"/>
                    <a:pt x="25" y="58"/>
                    <a:pt x="25" y="58"/>
                  </a:cubicBezTo>
                  <a:cubicBezTo>
                    <a:pt x="24" y="53"/>
                    <a:pt x="24" y="53"/>
                    <a:pt x="24" y="53"/>
                  </a:cubicBezTo>
                  <a:cubicBezTo>
                    <a:pt x="24" y="52"/>
                    <a:pt x="25" y="51"/>
                    <a:pt x="26" y="51"/>
                  </a:cubicBezTo>
                  <a:cubicBezTo>
                    <a:pt x="33" y="50"/>
                    <a:pt x="33" y="50"/>
                    <a:pt x="33" y="50"/>
                  </a:cubicBezTo>
                  <a:cubicBezTo>
                    <a:pt x="34" y="50"/>
                    <a:pt x="34" y="51"/>
                    <a:pt x="34" y="52"/>
                  </a:cubicBezTo>
                  <a:lnTo>
                    <a:pt x="35" y="56"/>
                  </a:lnTo>
                  <a:close/>
                  <a:moveTo>
                    <a:pt x="33" y="44"/>
                  </a:moveTo>
                  <a:cubicBezTo>
                    <a:pt x="34" y="44"/>
                    <a:pt x="33" y="45"/>
                    <a:pt x="32" y="45"/>
                  </a:cubicBezTo>
                  <a:cubicBezTo>
                    <a:pt x="25" y="46"/>
                    <a:pt x="25" y="46"/>
                    <a:pt x="25" y="46"/>
                  </a:cubicBezTo>
                  <a:cubicBezTo>
                    <a:pt x="24" y="46"/>
                    <a:pt x="23" y="46"/>
                    <a:pt x="23" y="45"/>
                  </a:cubicBezTo>
                  <a:cubicBezTo>
                    <a:pt x="23" y="40"/>
                    <a:pt x="23" y="40"/>
                    <a:pt x="23" y="40"/>
                  </a:cubicBezTo>
                  <a:cubicBezTo>
                    <a:pt x="23" y="39"/>
                    <a:pt x="23" y="38"/>
                    <a:pt x="24" y="38"/>
                  </a:cubicBezTo>
                  <a:cubicBezTo>
                    <a:pt x="31" y="38"/>
                    <a:pt x="31" y="38"/>
                    <a:pt x="31" y="38"/>
                  </a:cubicBezTo>
                  <a:cubicBezTo>
                    <a:pt x="32" y="37"/>
                    <a:pt x="33" y="38"/>
                    <a:pt x="33" y="39"/>
                  </a:cubicBezTo>
                  <a:lnTo>
                    <a:pt x="33" y="44"/>
                  </a:lnTo>
                  <a:close/>
                  <a:moveTo>
                    <a:pt x="50" y="68"/>
                  </a:moveTo>
                  <a:cubicBezTo>
                    <a:pt x="50" y="68"/>
                    <a:pt x="49" y="69"/>
                    <a:pt x="48" y="69"/>
                  </a:cubicBezTo>
                  <a:cubicBezTo>
                    <a:pt x="41" y="70"/>
                    <a:pt x="41" y="70"/>
                    <a:pt x="41" y="70"/>
                  </a:cubicBezTo>
                  <a:cubicBezTo>
                    <a:pt x="40" y="70"/>
                    <a:pt x="40" y="70"/>
                    <a:pt x="40" y="69"/>
                  </a:cubicBezTo>
                  <a:cubicBezTo>
                    <a:pt x="39" y="64"/>
                    <a:pt x="39" y="64"/>
                    <a:pt x="39" y="64"/>
                  </a:cubicBezTo>
                  <a:cubicBezTo>
                    <a:pt x="39" y="63"/>
                    <a:pt x="40" y="62"/>
                    <a:pt x="40" y="62"/>
                  </a:cubicBezTo>
                  <a:cubicBezTo>
                    <a:pt x="47" y="62"/>
                    <a:pt x="47" y="62"/>
                    <a:pt x="47" y="62"/>
                  </a:cubicBezTo>
                  <a:cubicBezTo>
                    <a:pt x="48" y="61"/>
                    <a:pt x="49" y="62"/>
                    <a:pt x="49" y="63"/>
                  </a:cubicBezTo>
                  <a:lnTo>
                    <a:pt x="50" y="68"/>
                  </a:lnTo>
                  <a:close/>
                  <a:moveTo>
                    <a:pt x="48" y="55"/>
                  </a:moveTo>
                  <a:cubicBezTo>
                    <a:pt x="48" y="56"/>
                    <a:pt x="48" y="56"/>
                    <a:pt x="47" y="56"/>
                  </a:cubicBezTo>
                  <a:cubicBezTo>
                    <a:pt x="40" y="57"/>
                    <a:pt x="40" y="57"/>
                    <a:pt x="40" y="57"/>
                  </a:cubicBezTo>
                  <a:cubicBezTo>
                    <a:pt x="39" y="57"/>
                    <a:pt x="38" y="57"/>
                    <a:pt x="38" y="56"/>
                  </a:cubicBezTo>
                  <a:cubicBezTo>
                    <a:pt x="37" y="51"/>
                    <a:pt x="37" y="51"/>
                    <a:pt x="37" y="51"/>
                  </a:cubicBezTo>
                  <a:cubicBezTo>
                    <a:pt x="37" y="50"/>
                    <a:pt x="38" y="50"/>
                    <a:pt x="39" y="50"/>
                  </a:cubicBezTo>
                  <a:cubicBezTo>
                    <a:pt x="46" y="49"/>
                    <a:pt x="46" y="49"/>
                    <a:pt x="46" y="49"/>
                  </a:cubicBezTo>
                  <a:cubicBezTo>
                    <a:pt x="47" y="49"/>
                    <a:pt x="47" y="49"/>
                    <a:pt x="48" y="50"/>
                  </a:cubicBezTo>
                  <a:lnTo>
                    <a:pt x="48" y="55"/>
                  </a:lnTo>
                  <a:close/>
                  <a:moveTo>
                    <a:pt x="47" y="42"/>
                  </a:moveTo>
                  <a:cubicBezTo>
                    <a:pt x="47" y="43"/>
                    <a:pt x="46" y="44"/>
                    <a:pt x="45" y="44"/>
                  </a:cubicBezTo>
                  <a:cubicBezTo>
                    <a:pt x="38" y="45"/>
                    <a:pt x="38" y="45"/>
                    <a:pt x="38" y="45"/>
                  </a:cubicBezTo>
                  <a:cubicBezTo>
                    <a:pt x="37" y="45"/>
                    <a:pt x="37" y="44"/>
                    <a:pt x="36" y="43"/>
                  </a:cubicBezTo>
                  <a:cubicBezTo>
                    <a:pt x="36" y="39"/>
                    <a:pt x="36" y="39"/>
                    <a:pt x="36" y="39"/>
                  </a:cubicBezTo>
                  <a:cubicBezTo>
                    <a:pt x="36" y="38"/>
                    <a:pt x="36" y="37"/>
                    <a:pt x="37" y="37"/>
                  </a:cubicBezTo>
                  <a:cubicBezTo>
                    <a:pt x="44" y="36"/>
                    <a:pt x="44" y="36"/>
                    <a:pt x="44" y="36"/>
                  </a:cubicBezTo>
                  <a:cubicBezTo>
                    <a:pt x="45" y="36"/>
                    <a:pt x="46" y="36"/>
                    <a:pt x="46" y="37"/>
                  </a:cubicBezTo>
                  <a:lnTo>
                    <a:pt x="47" y="42"/>
                  </a:lnTo>
                  <a:close/>
                  <a:moveTo>
                    <a:pt x="63" y="66"/>
                  </a:moveTo>
                  <a:cubicBezTo>
                    <a:pt x="63" y="67"/>
                    <a:pt x="62" y="68"/>
                    <a:pt x="62" y="68"/>
                  </a:cubicBezTo>
                  <a:cubicBezTo>
                    <a:pt x="54" y="69"/>
                    <a:pt x="54" y="69"/>
                    <a:pt x="54" y="69"/>
                  </a:cubicBezTo>
                  <a:cubicBezTo>
                    <a:pt x="54" y="69"/>
                    <a:pt x="53" y="68"/>
                    <a:pt x="53" y="67"/>
                  </a:cubicBezTo>
                  <a:cubicBezTo>
                    <a:pt x="52" y="63"/>
                    <a:pt x="52" y="63"/>
                    <a:pt x="52" y="63"/>
                  </a:cubicBezTo>
                  <a:cubicBezTo>
                    <a:pt x="52" y="62"/>
                    <a:pt x="53" y="61"/>
                    <a:pt x="53" y="61"/>
                  </a:cubicBezTo>
                  <a:cubicBezTo>
                    <a:pt x="61" y="60"/>
                    <a:pt x="61" y="60"/>
                    <a:pt x="61" y="60"/>
                  </a:cubicBezTo>
                  <a:cubicBezTo>
                    <a:pt x="61" y="60"/>
                    <a:pt x="62" y="60"/>
                    <a:pt x="62" y="61"/>
                  </a:cubicBezTo>
                  <a:lnTo>
                    <a:pt x="63" y="66"/>
                  </a:lnTo>
                  <a:close/>
                  <a:moveTo>
                    <a:pt x="61" y="53"/>
                  </a:moveTo>
                  <a:cubicBezTo>
                    <a:pt x="61" y="54"/>
                    <a:pt x="61" y="55"/>
                    <a:pt x="60" y="55"/>
                  </a:cubicBezTo>
                  <a:cubicBezTo>
                    <a:pt x="53" y="56"/>
                    <a:pt x="53" y="56"/>
                    <a:pt x="53" y="56"/>
                  </a:cubicBezTo>
                  <a:cubicBezTo>
                    <a:pt x="52" y="56"/>
                    <a:pt x="51" y="55"/>
                    <a:pt x="51" y="54"/>
                  </a:cubicBezTo>
                  <a:cubicBezTo>
                    <a:pt x="51" y="50"/>
                    <a:pt x="51" y="50"/>
                    <a:pt x="51" y="50"/>
                  </a:cubicBezTo>
                  <a:cubicBezTo>
                    <a:pt x="50" y="49"/>
                    <a:pt x="51" y="48"/>
                    <a:pt x="52" y="48"/>
                  </a:cubicBezTo>
                  <a:cubicBezTo>
                    <a:pt x="59" y="47"/>
                    <a:pt x="59" y="47"/>
                    <a:pt x="59" y="47"/>
                  </a:cubicBezTo>
                  <a:cubicBezTo>
                    <a:pt x="60" y="47"/>
                    <a:pt x="61" y="48"/>
                    <a:pt x="61" y="48"/>
                  </a:cubicBezTo>
                  <a:lnTo>
                    <a:pt x="61" y="53"/>
                  </a:lnTo>
                  <a:close/>
                  <a:moveTo>
                    <a:pt x="60" y="40"/>
                  </a:moveTo>
                  <a:cubicBezTo>
                    <a:pt x="60" y="41"/>
                    <a:pt x="59" y="42"/>
                    <a:pt x="58" y="42"/>
                  </a:cubicBezTo>
                  <a:cubicBezTo>
                    <a:pt x="51" y="43"/>
                    <a:pt x="51" y="43"/>
                    <a:pt x="51" y="43"/>
                  </a:cubicBezTo>
                  <a:cubicBezTo>
                    <a:pt x="50" y="43"/>
                    <a:pt x="50" y="42"/>
                    <a:pt x="50" y="42"/>
                  </a:cubicBezTo>
                  <a:cubicBezTo>
                    <a:pt x="49" y="37"/>
                    <a:pt x="49" y="37"/>
                    <a:pt x="49" y="37"/>
                  </a:cubicBezTo>
                  <a:cubicBezTo>
                    <a:pt x="49" y="36"/>
                    <a:pt x="49" y="35"/>
                    <a:pt x="50" y="35"/>
                  </a:cubicBezTo>
                  <a:cubicBezTo>
                    <a:pt x="57" y="34"/>
                    <a:pt x="57" y="34"/>
                    <a:pt x="57" y="34"/>
                  </a:cubicBezTo>
                  <a:cubicBezTo>
                    <a:pt x="58" y="34"/>
                    <a:pt x="59" y="35"/>
                    <a:pt x="59" y="36"/>
                  </a:cubicBezTo>
                  <a:lnTo>
                    <a:pt x="60" y="40"/>
                  </a:lnTo>
                  <a:close/>
                  <a:moveTo>
                    <a:pt x="57" y="19"/>
                  </a:moveTo>
                  <a:cubicBezTo>
                    <a:pt x="58" y="25"/>
                    <a:pt x="54" y="30"/>
                    <a:pt x="49" y="31"/>
                  </a:cubicBezTo>
                  <a:cubicBezTo>
                    <a:pt x="19" y="34"/>
                    <a:pt x="19" y="34"/>
                    <a:pt x="19" y="34"/>
                  </a:cubicBezTo>
                  <a:cubicBezTo>
                    <a:pt x="13" y="35"/>
                    <a:pt x="8" y="31"/>
                    <a:pt x="8" y="26"/>
                  </a:cubicBezTo>
                  <a:cubicBezTo>
                    <a:pt x="7" y="22"/>
                    <a:pt x="7" y="22"/>
                    <a:pt x="7" y="22"/>
                  </a:cubicBezTo>
                  <a:cubicBezTo>
                    <a:pt x="6" y="16"/>
                    <a:pt x="10" y="11"/>
                    <a:pt x="16" y="10"/>
                  </a:cubicBezTo>
                  <a:cubicBezTo>
                    <a:pt x="46" y="7"/>
                    <a:pt x="46" y="7"/>
                    <a:pt x="46" y="7"/>
                  </a:cubicBezTo>
                  <a:cubicBezTo>
                    <a:pt x="51" y="6"/>
                    <a:pt x="56" y="10"/>
                    <a:pt x="57" y="15"/>
                  </a:cubicBezTo>
                  <a:lnTo>
                    <a:pt x="57" y="19"/>
                  </a:lnTo>
                </a:path>
              </a:pathLst>
            </a:custGeom>
            <a:solidFill>
              <a:schemeClr val="accent1">
                <a:alpha val="100000"/>
              </a:schemeClr>
            </a:solidFill>
            <a:ln>
              <a:noFill/>
            </a:ln>
          </p:spPr>
        </p:sp>
        <p:sp>
          <p:nvSpPr>
            <p:cNvPr id="1048891" name="任意多边形 1048890"/>
            <p:cNvSpPr/>
            <p:nvPr/>
          </p:nvSpPr>
          <p:spPr bwMode="auto">
            <a:xfrm>
              <a:off x="4645745" y="3198813"/>
              <a:ext cx="65088" cy="65087"/>
            </a:xfrm>
            <a:custGeom>
              <a:avLst/>
              <a:gdLst>
                <a:gd name="l" fmla="*/ 0 w 19"/>
                <a:gd name="t" fmla="*/ 0 h 19"/>
                <a:gd name="r" fmla="*/ 19 w 19"/>
                <a:gd name="b" fmla="*/ 19 h 19"/>
              </a:gdLst>
              <a:ahLst/>
              <a:cxnLst/>
              <a:rect l="l" t="t" r="r" b="b"/>
              <a:pathLst>
                <a:path w="19" h="19">
                  <a:moveTo>
                    <a:pt x="16" y="6"/>
                  </a:moveTo>
                  <a:cubicBezTo>
                    <a:pt x="12" y="6"/>
                    <a:pt x="12" y="6"/>
                    <a:pt x="12" y="6"/>
                  </a:cubicBezTo>
                  <a:cubicBezTo>
                    <a:pt x="12" y="2"/>
                    <a:pt x="12" y="2"/>
                    <a:pt x="12" y="2"/>
                  </a:cubicBezTo>
                  <a:cubicBezTo>
                    <a:pt x="11" y="1"/>
                    <a:pt x="10" y="0"/>
                    <a:pt x="9" y="0"/>
                  </a:cubicBezTo>
                  <a:cubicBezTo>
                    <a:pt x="7" y="0"/>
                    <a:pt x="6" y="1"/>
                    <a:pt x="6" y="3"/>
                  </a:cubicBezTo>
                  <a:cubicBezTo>
                    <a:pt x="7" y="7"/>
                    <a:pt x="7" y="7"/>
                    <a:pt x="7" y="7"/>
                  </a:cubicBezTo>
                  <a:cubicBezTo>
                    <a:pt x="3" y="7"/>
                    <a:pt x="3" y="7"/>
                    <a:pt x="3" y="7"/>
                  </a:cubicBezTo>
                  <a:cubicBezTo>
                    <a:pt x="1" y="8"/>
                    <a:pt x="0" y="9"/>
                    <a:pt x="0" y="10"/>
                  </a:cubicBezTo>
                  <a:cubicBezTo>
                    <a:pt x="1" y="12"/>
                    <a:pt x="2" y="13"/>
                    <a:pt x="3" y="13"/>
                  </a:cubicBezTo>
                  <a:cubicBezTo>
                    <a:pt x="7" y="12"/>
                    <a:pt x="7" y="12"/>
                    <a:pt x="7" y="12"/>
                  </a:cubicBezTo>
                  <a:cubicBezTo>
                    <a:pt x="8" y="16"/>
                    <a:pt x="8" y="16"/>
                    <a:pt x="8" y="16"/>
                  </a:cubicBezTo>
                  <a:cubicBezTo>
                    <a:pt x="8" y="18"/>
                    <a:pt x="10" y="19"/>
                    <a:pt x="11" y="19"/>
                  </a:cubicBezTo>
                  <a:cubicBezTo>
                    <a:pt x="12" y="19"/>
                    <a:pt x="14" y="17"/>
                    <a:pt x="13" y="16"/>
                  </a:cubicBezTo>
                  <a:cubicBezTo>
                    <a:pt x="13" y="12"/>
                    <a:pt x="13" y="12"/>
                    <a:pt x="13" y="12"/>
                  </a:cubicBezTo>
                  <a:cubicBezTo>
                    <a:pt x="17" y="11"/>
                    <a:pt x="17" y="11"/>
                    <a:pt x="17" y="11"/>
                  </a:cubicBezTo>
                  <a:cubicBezTo>
                    <a:pt x="18" y="11"/>
                    <a:pt x="19" y="10"/>
                    <a:pt x="19" y="8"/>
                  </a:cubicBezTo>
                  <a:cubicBezTo>
                    <a:pt x="19" y="7"/>
                    <a:pt x="18" y="6"/>
                    <a:pt x="16" y="6"/>
                  </a:cubicBezTo>
                </a:path>
              </a:pathLst>
            </a:custGeom>
            <a:solidFill>
              <a:schemeClr val="accent1">
                <a:alpha val="100000"/>
              </a:schemeClr>
            </a:solidFill>
            <a:ln>
              <a:noFill/>
            </a:ln>
          </p:spPr>
        </p:sp>
        <p:sp>
          <p:nvSpPr>
            <p:cNvPr id="1048892" name="任意多边形 1048891"/>
            <p:cNvSpPr/>
            <p:nvPr/>
          </p:nvSpPr>
          <p:spPr bwMode="auto">
            <a:xfrm>
              <a:off x="4723533" y="3208338"/>
              <a:ext cx="66675" cy="23812"/>
            </a:xfrm>
            <a:custGeom>
              <a:avLst/>
              <a:gdLst>
                <a:gd name="l" fmla="*/ 0 w 19"/>
                <a:gd name="t" fmla="*/ 0 h 7"/>
                <a:gd name="r" fmla="*/ 19 w 19"/>
                <a:gd name="b" fmla="*/ 7 h 7"/>
              </a:gdLst>
              <a:ahLst/>
              <a:cxnLst/>
              <a:rect l="l" t="t" r="r" b="b"/>
              <a:pathLst>
                <a:path w="19" h="7">
                  <a:moveTo>
                    <a:pt x="16" y="0"/>
                  </a:moveTo>
                  <a:cubicBezTo>
                    <a:pt x="2" y="2"/>
                    <a:pt x="2" y="2"/>
                    <a:pt x="2" y="2"/>
                  </a:cubicBezTo>
                  <a:cubicBezTo>
                    <a:pt x="1" y="2"/>
                    <a:pt x="0" y="3"/>
                    <a:pt x="0" y="5"/>
                  </a:cubicBezTo>
                  <a:cubicBezTo>
                    <a:pt x="0" y="6"/>
                    <a:pt x="1" y="7"/>
                    <a:pt x="3" y="7"/>
                  </a:cubicBezTo>
                  <a:cubicBezTo>
                    <a:pt x="16" y="5"/>
                    <a:pt x="16" y="5"/>
                    <a:pt x="16" y="5"/>
                  </a:cubicBezTo>
                  <a:cubicBezTo>
                    <a:pt x="18" y="5"/>
                    <a:pt x="19" y="4"/>
                    <a:pt x="19" y="2"/>
                  </a:cubicBezTo>
                  <a:cubicBezTo>
                    <a:pt x="19" y="1"/>
                    <a:pt x="17" y="0"/>
                    <a:pt x="16" y="0"/>
                  </a:cubicBezTo>
                </a:path>
              </a:pathLst>
            </a:custGeom>
            <a:solidFill>
              <a:schemeClr val="accent1">
                <a:alpha val="100000"/>
              </a:schemeClr>
            </a:solidFill>
            <a:ln>
              <a:noFill/>
            </a:ln>
          </p:spPr>
        </p:sp>
        <p:sp>
          <p:nvSpPr>
            <p:cNvPr id="1048893" name="任意多边形 1048892"/>
            <p:cNvSpPr/>
            <p:nvPr/>
          </p:nvSpPr>
          <p:spPr bwMode="auto">
            <a:xfrm>
              <a:off x="2439120" y="3441700"/>
              <a:ext cx="298450" cy="261938"/>
            </a:xfrm>
            <a:custGeom>
              <a:avLst/>
              <a:gdLst>
                <a:gd name="l" fmla="*/ 0 w 87"/>
                <a:gd name="t" fmla="*/ 0 h 76"/>
                <a:gd name="r" fmla="*/ 87 w 87"/>
                <a:gd name="b" fmla="*/ 76 h 76"/>
              </a:gdLst>
              <a:ahLst/>
              <a:cxnLst/>
              <a:rect l="l" t="t" r="r" b="b"/>
              <a:pathLst>
                <a:path w="87" h="76">
                  <a:moveTo>
                    <a:pt x="68" y="5"/>
                  </a:moveTo>
                  <a:cubicBezTo>
                    <a:pt x="39" y="0"/>
                    <a:pt x="39" y="0"/>
                    <a:pt x="39" y="0"/>
                  </a:cubicBezTo>
                  <a:cubicBezTo>
                    <a:pt x="39" y="0"/>
                    <a:pt x="38" y="0"/>
                    <a:pt x="38" y="0"/>
                  </a:cubicBezTo>
                  <a:cubicBezTo>
                    <a:pt x="11" y="12"/>
                    <a:pt x="11" y="12"/>
                    <a:pt x="11" y="12"/>
                  </a:cubicBezTo>
                  <a:cubicBezTo>
                    <a:pt x="9" y="12"/>
                    <a:pt x="0" y="16"/>
                    <a:pt x="1" y="22"/>
                  </a:cubicBezTo>
                  <a:cubicBezTo>
                    <a:pt x="6" y="64"/>
                    <a:pt x="6" y="64"/>
                    <a:pt x="6" y="64"/>
                  </a:cubicBezTo>
                  <a:cubicBezTo>
                    <a:pt x="7" y="71"/>
                    <a:pt x="13" y="76"/>
                    <a:pt x="19" y="75"/>
                  </a:cubicBezTo>
                  <a:cubicBezTo>
                    <a:pt x="75" y="69"/>
                    <a:pt x="75" y="69"/>
                    <a:pt x="75" y="69"/>
                  </a:cubicBezTo>
                  <a:cubicBezTo>
                    <a:pt x="82" y="68"/>
                    <a:pt x="87" y="61"/>
                    <a:pt x="86" y="55"/>
                  </a:cubicBezTo>
                  <a:cubicBezTo>
                    <a:pt x="81" y="13"/>
                    <a:pt x="81" y="13"/>
                    <a:pt x="81" y="13"/>
                  </a:cubicBezTo>
                  <a:cubicBezTo>
                    <a:pt x="80" y="7"/>
                    <a:pt x="70" y="5"/>
                    <a:pt x="68" y="5"/>
                  </a:cubicBezTo>
                  <a:close/>
                  <a:moveTo>
                    <a:pt x="13" y="17"/>
                  </a:moveTo>
                  <a:cubicBezTo>
                    <a:pt x="13" y="17"/>
                    <a:pt x="13" y="17"/>
                    <a:pt x="13" y="17"/>
                  </a:cubicBezTo>
                  <a:cubicBezTo>
                    <a:pt x="39" y="6"/>
                    <a:pt x="39" y="6"/>
                    <a:pt x="39" y="6"/>
                  </a:cubicBezTo>
                  <a:cubicBezTo>
                    <a:pt x="67" y="10"/>
                    <a:pt x="67" y="10"/>
                    <a:pt x="67" y="10"/>
                  </a:cubicBezTo>
                  <a:cubicBezTo>
                    <a:pt x="71" y="11"/>
                    <a:pt x="75" y="12"/>
                    <a:pt x="75" y="14"/>
                  </a:cubicBezTo>
                  <a:cubicBezTo>
                    <a:pt x="77" y="27"/>
                    <a:pt x="77" y="27"/>
                    <a:pt x="77" y="27"/>
                  </a:cubicBezTo>
                  <a:cubicBezTo>
                    <a:pt x="74" y="28"/>
                    <a:pt x="74" y="28"/>
                    <a:pt x="74" y="28"/>
                  </a:cubicBezTo>
                  <a:cubicBezTo>
                    <a:pt x="73" y="25"/>
                    <a:pt x="73" y="25"/>
                    <a:pt x="73" y="25"/>
                  </a:cubicBezTo>
                  <a:cubicBezTo>
                    <a:pt x="73" y="20"/>
                    <a:pt x="68" y="16"/>
                    <a:pt x="62" y="17"/>
                  </a:cubicBezTo>
                  <a:cubicBezTo>
                    <a:pt x="19" y="22"/>
                    <a:pt x="19" y="22"/>
                    <a:pt x="19" y="22"/>
                  </a:cubicBezTo>
                  <a:cubicBezTo>
                    <a:pt x="13" y="23"/>
                    <a:pt x="10" y="28"/>
                    <a:pt x="10" y="33"/>
                  </a:cubicBezTo>
                  <a:cubicBezTo>
                    <a:pt x="11" y="35"/>
                    <a:pt x="11" y="35"/>
                    <a:pt x="11" y="35"/>
                  </a:cubicBezTo>
                  <a:cubicBezTo>
                    <a:pt x="8" y="35"/>
                    <a:pt x="8" y="35"/>
                    <a:pt x="8" y="35"/>
                  </a:cubicBezTo>
                  <a:cubicBezTo>
                    <a:pt x="6" y="22"/>
                    <a:pt x="6" y="22"/>
                    <a:pt x="6" y="22"/>
                  </a:cubicBezTo>
                  <a:cubicBezTo>
                    <a:pt x="6" y="20"/>
                    <a:pt x="9" y="18"/>
                    <a:pt x="13" y="17"/>
                  </a:cubicBezTo>
                  <a:close/>
                  <a:moveTo>
                    <a:pt x="70" y="30"/>
                  </a:moveTo>
                  <a:cubicBezTo>
                    <a:pt x="44" y="43"/>
                    <a:pt x="44" y="43"/>
                    <a:pt x="44" y="43"/>
                  </a:cubicBezTo>
                  <a:cubicBezTo>
                    <a:pt x="15" y="36"/>
                    <a:pt x="15" y="36"/>
                    <a:pt x="15" y="36"/>
                  </a:cubicBezTo>
                  <a:cubicBezTo>
                    <a:pt x="15" y="33"/>
                    <a:pt x="15" y="33"/>
                    <a:pt x="15" y="33"/>
                  </a:cubicBezTo>
                  <a:cubicBezTo>
                    <a:pt x="14" y="30"/>
                    <a:pt x="16" y="27"/>
                    <a:pt x="19" y="26"/>
                  </a:cubicBezTo>
                  <a:cubicBezTo>
                    <a:pt x="63" y="21"/>
                    <a:pt x="63" y="21"/>
                    <a:pt x="63" y="21"/>
                  </a:cubicBezTo>
                  <a:cubicBezTo>
                    <a:pt x="66" y="21"/>
                    <a:pt x="69" y="23"/>
                    <a:pt x="69" y="26"/>
                  </a:cubicBezTo>
                  <a:lnTo>
                    <a:pt x="70" y="30"/>
                  </a:lnTo>
                  <a:close/>
                  <a:moveTo>
                    <a:pt x="74" y="63"/>
                  </a:moveTo>
                  <a:cubicBezTo>
                    <a:pt x="19" y="70"/>
                    <a:pt x="19" y="70"/>
                    <a:pt x="19" y="70"/>
                  </a:cubicBezTo>
                  <a:cubicBezTo>
                    <a:pt x="15" y="70"/>
                    <a:pt x="12" y="68"/>
                    <a:pt x="11" y="64"/>
                  </a:cubicBezTo>
                  <a:cubicBezTo>
                    <a:pt x="9" y="41"/>
                    <a:pt x="9" y="41"/>
                    <a:pt x="9" y="41"/>
                  </a:cubicBezTo>
                  <a:cubicBezTo>
                    <a:pt x="44" y="49"/>
                    <a:pt x="44" y="49"/>
                    <a:pt x="44" y="49"/>
                  </a:cubicBezTo>
                  <a:cubicBezTo>
                    <a:pt x="44" y="49"/>
                    <a:pt x="44" y="49"/>
                    <a:pt x="45" y="49"/>
                  </a:cubicBezTo>
                  <a:cubicBezTo>
                    <a:pt x="45" y="49"/>
                    <a:pt x="45" y="49"/>
                    <a:pt x="46" y="49"/>
                  </a:cubicBezTo>
                  <a:cubicBezTo>
                    <a:pt x="77" y="33"/>
                    <a:pt x="77" y="33"/>
                    <a:pt x="77" y="33"/>
                  </a:cubicBezTo>
                  <a:cubicBezTo>
                    <a:pt x="80" y="55"/>
                    <a:pt x="80" y="55"/>
                    <a:pt x="80" y="55"/>
                  </a:cubicBezTo>
                  <a:cubicBezTo>
                    <a:pt x="81" y="59"/>
                    <a:pt x="78" y="63"/>
                    <a:pt x="74" y="63"/>
                  </a:cubicBezTo>
                </a:path>
              </a:pathLst>
            </a:custGeom>
            <a:solidFill>
              <a:schemeClr val="accent1">
                <a:alpha val="100000"/>
              </a:schemeClr>
            </a:solidFill>
            <a:ln>
              <a:noFill/>
            </a:ln>
          </p:spPr>
        </p:sp>
        <p:sp>
          <p:nvSpPr>
            <p:cNvPr id="1048894" name="任意多边形 1048893"/>
            <p:cNvSpPr/>
            <p:nvPr/>
          </p:nvSpPr>
          <p:spPr bwMode="auto">
            <a:xfrm>
              <a:off x="1644504" y="2690076"/>
              <a:ext cx="39310" cy="65492"/>
            </a:xfrm>
            <a:custGeom>
              <a:avLst/>
              <a:gdLst>
                <a:gd name="l" fmla="*/ 0 w 11"/>
                <a:gd name="t" fmla="*/ 0 h 19"/>
                <a:gd name="r" fmla="*/ 11 w 11"/>
                <a:gd name="b" fmla="*/ 19 h 19"/>
              </a:gdLst>
              <a:ahLst/>
              <a:cxnLst/>
              <a:rect l="l" t="t" r="r" b="b"/>
              <a:pathLst>
                <a:path w="11" h="19">
                  <a:moveTo>
                    <a:pt x="10" y="9"/>
                  </a:moveTo>
                  <a:cubicBezTo>
                    <a:pt x="10" y="8"/>
                    <a:pt x="10" y="7"/>
                    <a:pt x="11" y="6"/>
                  </a:cubicBezTo>
                  <a:cubicBezTo>
                    <a:pt x="2" y="0"/>
                    <a:pt x="2" y="0"/>
                    <a:pt x="2" y="0"/>
                  </a:cubicBezTo>
                  <a:cubicBezTo>
                    <a:pt x="0" y="3"/>
                    <a:pt x="0" y="6"/>
                    <a:pt x="0" y="10"/>
                  </a:cubicBezTo>
                  <a:cubicBezTo>
                    <a:pt x="1" y="14"/>
                    <a:pt x="2" y="17"/>
                    <a:pt x="5" y="19"/>
                  </a:cubicBezTo>
                  <a:cubicBezTo>
                    <a:pt x="11" y="11"/>
                    <a:pt x="11" y="11"/>
                    <a:pt x="11" y="11"/>
                  </a:cubicBezTo>
                  <a:cubicBezTo>
                    <a:pt x="11" y="10"/>
                    <a:pt x="11" y="9"/>
                    <a:pt x="10" y="9"/>
                  </a:cubicBezTo>
                </a:path>
              </a:pathLst>
            </a:custGeom>
            <a:solidFill>
              <a:srgbClr val="000000">
                <a:alpha val="100000"/>
              </a:srgbClr>
            </a:solidFill>
            <a:ln>
              <a:noFill/>
            </a:ln>
          </p:spPr>
        </p:sp>
        <p:sp>
          <p:nvSpPr>
            <p:cNvPr id="1048895" name="任意多边形 1048894"/>
            <p:cNvSpPr/>
            <p:nvPr/>
          </p:nvSpPr>
          <p:spPr bwMode="auto">
            <a:xfrm>
              <a:off x="1674455" y="2734984"/>
              <a:ext cx="63645" cy="35553"/>
            </a:xfrm>
            <a:custGeom>
              <a:avLst/>
              <a:gdLst>
                <a:gd name="l" fmla="*/ 0 w 19"/>
                <a:gd name="t" fmla="*/ 0 h 11"/>
                <a:gd name="r" fmla="*/ 19 w 19"/>
                <a:gd name="b" fmla="*/ 11 h 11"/>
              </a:gdLst>
              <a:ahLst/>
              <a:cxnLst/>
              <a:rect l="l" t="t" r="r" b="b"/>
              <a:pathLst>
                <a:path w="19" h="11">
                  <a:moveTo>
                    <a:pt x="9" y="0"/>
                  </a:moveTo>
                  <a:cubicBezTo>
                    <a:pt x="8" y="1"/>
                    <a:pt x="7" y="0"/>
                    <a:pt x="6" y="0"/>
                  </a:cubicBezTo>
                  <a:cubicBezTo>
                    <a:pt x="0" y="9"/>
                    <a:pt x="0" y="9"/>
                    <a:pt x="0" y="9"/>
                  </a:cubicBezTo>
                  <a:cubicBezTo>
                    <a:pt x="3" y="10"/>
                    <a:pt x="6" y="11"/>
                    <a:pt x="10" y="11"/>
                  </a:cubicBezTo>
                  <a:cubicBezTo>
                    <a:pt x="14" y="10"/>
                    <a:pt x="17" y="9"/>
                    <a:pt x="19" y="6"/>
                  </a:cubicBezTo>
                  <a:cubicBezTo>
                    <a:pt x="11" y="0"/>
                    <a:pt x="11" y="0"/>
                    <a:pt x="11" y="0"/>
                  </a:cubicBezTo>
                  <a:cubicBezTo>
                    <a:pt x="10" y="0"/>
                    <a:pt x="9" y="0"/>
                    <a:pt x="9" y="0"/>
                  </a:cubicBezTo>
                </a:path>
              </a:pathLst>
            </a:custGeom>
            <a:solidFill>
              <a:srgbClr val="000000">
                <a:alpha val="100000"/>
              </a:srgbClr>
            </a:solidFill>
            <a:ln>
              <a:noFill/>
            </a:ln>
          </p:spPr>
        </p:sp>
        <p:sp>
          <p:nvSpPr>
            <p:cNvPr id="1048896" name="任意多边形 1048895"/>
            <p:cNvSpPr/>
            <p:nvPr/>
          </p:nvSpPr>
          <p:spPr bwMode="auto">
            <a:xfrm>
              <a:off x="1663224" y="2662009"/>
              <a:ext cx="65517" cy="37424"/>
            </a:xfrm>
            <a:custGeom>
              <a:avLst/>
              <a:gdLst>
                <a:gd name="l" fmla="*/ 0 w 19"/>
                <a:gd name="t" fmla="*/ 0 h 11"/>
                <a:gd name="r" fmla="*/ 19 w 19"/>
                <a:gd name="b" fmla="*/ 11 h 11"/>
              </a:gdLst>
              <a:ahLst/>
              <a:cxnLst/>
              <a:rect l="l" t="t" r="r" b="b"/>
              <a:pathLst>
                <a:path w="19" h="11">
                  <a:moveTo>
                    <a:pt x="10" y="11"/>
                  </a:moveTo>
                  <a:cubicBezTo>
                    <a:pt x="11" y="10"/>
                    <a:pt x="12" y="11"/>
                    <a:pt x="12" y="11"/>
                  </a:cubicBezTo>
                  <a:cubicBezTo>
                    <a:pt x="19" y="2"/>
                    <a:pt x="19" y="2"/>
                    <a:pt x="19" y="2"/>
                  </a:cubicBezTo>
                  <a:cubicBezTo>
                    <a:pt x="16" y="1"/>
                    <a:pt x="13" y="0"/>
                    <a:pt x="9" y="0"/>
                  </a:cubicBezTo>
                  <a:cubicBezTo>
                    <a:pt x="5" y="1"/>
                    <a:pt x="2" y="2"/>
                    <a:pt x="0" y="5"/>
                  </a:cubicBezTo>
                  <a:cubicBezTo>
                    <a:pt x="8" y="11"/>
                    <a:pt x="8" y="11"/>
                    <a:pt x="8" y="11"/>
                  </a:cubicBezTo>
                  <a:cubicBezTo>
                    <a:pt x="9" y="11"/>
                    <a:pt x="9" y="11"/>
                    <a:pt x="10" y="11"/>
                  </a:cubicBezTo>
                </a:path>
              </a:pathLst>
            </a:custGeom>
            <a:solidFill>
              <a:srgbClr val="000000">
                <a:alpha val="100000"/>
              </a:srgbClr>
            </a:solidFill>
            <a:ln>
              <a:noFill/>
            </a:ln>
          </p:spPr>
        </p:sp>
        <p:sp>
          <p:nvSpPr>
            <p:cNvPr id="1048897" name="任意多边形 1048896"/>
            <p:cNvSpPr/>
            <p:nvPr/>
          </p:nvSpPr>
          <p:spPr bwMode="auto">
            <a:xfrm>
              <a:off x="1717509" y="2678849"/>
              <a:ext cx="39311" cy="65492"/>
            </a:xfrm>
            <a:custGeom>
              <a:avLst/>
              <a:gdLst>
                <a:gd name="l" fmla="*/ 0 w 11"/>
                <a:gd name="t" fmla="*/ 0 h 19"/>
                <a:gd name="r" fmla="*/ 11 w 11"/>
                <a:gd name="b" fmla="*/ 19 h 19"/>
              </a:gdLst>
              <a:ahLst/>
              <a:cxnLst/>
              <a:rect l="l" t="t" r="r" b="b"/>
              <a:pathLst>
                <a:path w="11" h="19">
                  <a:moveTo>
                    <a:pt x="0" y="8"/>
                  </a:moveTo>
                  <a:cubicBezTo>
                    <a:pt x="0" y="9"/>
                    <a:pt x="0" y="10"/>
                    <a:pt x="0" y="10"/>
                  </a:cubicBezTo>
                  <a:cubicBezTo>
                    <a:pt x="0" y="11"/>
                    <a:pt x="0" y="12"/>
                    <a:pt x="0" y="13"/>
                  </a:cubicBezTo>
                  <a:cubicBezTo>
                    <a:pt x="9" y="19"/>
                    <a:pt x="9" y="19"/>
                    <a:pt x="9" y="19"/>
                  </a:cubicBezTo>
                  <a:cubicBezTo>
                    <a:pt x="10" y="16"/>
                    <a:pt x="11" y="13"/>
                    <a:pt x="11" y="9"/>
                  </a:cubicBezTo>
                  <a:cubicBezTo>
                    <a:pt x="10" y="5"/>
                    <a:pt x="9" y="2"/>
                    <a:pt x="6" y="0"/>
                  </a:cubicBezTo>
                  <a:lnTo>
                    <a:pt x="0" y="8"/>
                  </a:lnTo>
                </a:path>
              </a:pathLst>
            </a:custGeom>
            <a:solidFill>
              <a:srgbClr val="000000">
                <a:alpha val="100000"/>
              </a:srgbClr>
            </a:solidFill>
            <a:ln>
              <a:noFill/>
            </a:ln>
          </p:spPr>
        </p:sp>
        <p:sp>
          <p:nvSpPr>
            <p:cNvPr id="1048898" name="任意多边形 1048897"/>
            <p:cNvSpPr/>
            <p:nvPr/>
          </p:nvSpPr>
          <p:spPr bwMode="auto">
            <a:xfrm>
              <a:off x="1580859" y="2570321"/>
              <a:ext cx="288276" cy="312487"/>
            </a:xfrm>
            <a:custGeom>
              <a:avLst/>
              <a:gdLst>
                <a:gd name="l" fmla="*/ 0 w 84"/>
                <a:gd name="t" fmla="*/ 0 h 91"/>
                <a:gd name="r" fmla="*/ 84 w 84"/>
                <a:gd name="b" fmla="*/ 91 h 91"/>
              </a:gdLst>
              <a:ahLst/>
              <a:cxnLst/>
              <a:rect l="l" t="t" r="r" b="b"/>
              <a:pathLst>
                <a:path w="84" h="91">
                  <a:moveTo>
                    <a:pt x="59" y="1"/>
                  </a:moveTo>
                  <a:cubicBezTo>
                    <a:pt x="14" y="6"/>
                    <a:pt x="14" y="6"/>
                    <a:pt x="14" y="6"/>
                  </a:cubicBezTo>
                  <a:cubicBezTo>
                    <a:pt x="6" y="7"/>
                    <a:pt x="0" y="10"/>
                    <a:pt x="2" y="22"/>
                  </a:cubicBezTo>
                  <a:cubicBezTo>
                    <a:pt x="6" y="62"/>
                    <a:pt x="6" y="62"/>
                    <a:pt x="6" y="62"/>
                  </a:cubicBezTo>
                  <a:cubicBezTo>
                    <a:pt x="7" y="67"/>
                    <a:pt x="7" y="67"/>
                    <a:pt x="7" y="67"/>
                  </a:cubicBezTo>
                  <a:cubicBezTo>
                    <a:pt x="10" y="87"/>
                    <a:pt x="10" y="87"/>
                    <a:pt x="10" y="87"/>
                  </a:cubicBezTo>
                  <a:cubicBezTo>
                    <a:pt x="10" y="89"/>
                    <a:pt x="12" y="91"/>
                    <a:pt x="14" y="91"/>
                  </a:cubicBezTo>
                  <a:cubicBezTo>
                    <a:pt x="25" y="89"/>
                    <a:pt x="25" y="89"/>
                    <a:pt x="25" y="89"/>
                  </a:cubicBezTo>
                  <a:cubicBezTo>
                    <a:pt x="28" y="89"/>
                    <a:pt x="29" y="87"/>
                    <a:pt x="29" y="85"/>
                  </a:cubicBezTo>
                  <a:cubicBezTo>
                    <a:pt x="28" y="82"/>
                    <a:pt x="28" y="82"/>
                    <a:pt x="28" y="82"/>
                  </a:cubicBezTo>
                  <a:cubicBezTo>
                    <a:pt x="64" y="78"/>
                    <a:pt x="64" y="78"/>
                    <a:pt x="64" y="78"/>
                  </a:cubicBezTo>
                  <a:cubicBezTo>
                    <a:pt x="64" y="81"/>
                    <a:pt x="64" y="81"/>
                    <a:pt x="64" y="81"/>
                  </a:cubicBezTo>
                  <a:cubicBezTo>
                    <a:pt x="65" y="83"/>
                    <a:pt x="67" y="84"/>
                    <a:pt x="69" y="84"/>
                  </a:cubicBezTo>
                  <a:cubicBezTo>
                    <a:pt x="80" y="82"/>
                    <a:pt x="80" y="82"/>
                    <a:pt x="80" y="82"/>
                  </a:cubicBezTo>
                  <a:cubicBezTo>
                    <a:pt x="82" y="82"/>
                    <a:pt x="84" y="80"/>
                    <a:pt x="84" y="78"/>
                  </a:cubicBezTo>
                  <a:cubicBezTo>
                    <a:pt x="81" y="58"/>
                    <a:pt x="81" y="58"/>
                    <a:pt x="81" y="58"/>
                  </a:cubicBezTo>
                  <a:cubicBezTo>
                    <a:pt x="81" y="54"/>
                    <a:pt x="81" y="54"/>
                    <a:pt x="81" y="54"/>
                  </a:cubicBezTo>
                  <a:cubicBezTo>
                    <a:pt x="76" y="13"/>
                    <a:pt x="76" y="13"/>
                    <a:pt x="76" y="13"/>
                  </a:cubicBezTo>
                  <a:cubicBezTo>
                    <a:pt x="74" y="0"/>
                    <a:pt x="67" y="0"/>
                    <a:pt x="59" y="1"/>
                  </a:cubicBezTo>
                  <a:close/>
                  <a:moveTo>
                    <a:pt x="38" y="65"/>
                  </a:moveTo>
                  <a:cubicBezTo>
                    <a:pt x="26" y="66"/>
                    <a:pt x="15" y="58"/>
                    <a:pt x="13" y="46"/>
                  </a:cubicBezTo>
                  <a:cubicBezTo>
                    <a:pt x="12" y="34"/>
                    <a:pt x="20" y="23"/>
                    <a:pt x="32" y="21"/>
                  </a:cubicBezTo>
                  <a:cubicBezTo>
                    <a:pt x="44" y="20"/>
                    <a:pt x="55" y="28"/>
                    <a:pt x="57" y="40"/>
                  </a:cubicBezTo>
                  <a:cubicBezTo>
                    <a:pt x="58" y="52"/>
                    <a:pt x="50" y="63"/>
                    <a:pt x="38" y="65"/>
                  </a:cubicBezTo>
                  <a:close/>
                  <a:moveTo>
                    <a:pt x="70" y="32"/>
                  </a:moveTo>
                  <a:cubicBezTo>
                    <a:pt x="70" y="33"/>
                    <a:pt x="69" y="34"/>
                    <a:pt x="68" y="35"/>
                  </a:cubicBezTo>
                  <a:cubicBezTo>
                    <a:pt x="70" y="49"/>
                    <a:pt x="70" y="49"/>
                    <a:pt x="70" y="49"/>
                  </a:cubicBezTo>
                  <a:cubicBezTo>
                    <a:pt x="70" y="50"/>
                    <a:pt x="69" y="51"/>
                    <a:pt x="68" y="51"/>
                  </a:cubicBezTo>
                  <a:cubicBezTo>
                    <a:pt x="67" y="51"/>
                    <a:pt x="66" y="50"/>
                    <a:pt x="66" y="49"/>
                  </a:cubicBezTo>
                  <a:cubicBezTo>
                    <a:pt x="64" y="35"/>
                    <a:pt x="64" y="35"/>
                    <a:pt x="64" y="35"/>
                  </a:cubicBezTo>
                  <a:cubicBezTo>
                    <a:pt x="63" y="35"/>
                    <a:pt x="63" y="34"/>
                    <a:pt x="62" y="33"/>
                  </a:cubicBezTo>
                  <a:cubicBezTo>
                    <a:pt x="62" y="31"/>
                    <a:pt x="62" y="31"/>
                    <a:pt x="62" y="31"/>
                  </a:cubicBezTo>
                  <a:cubicBezTo>
                    <a:pt x="62" y="29"/>
                    <a:pt x="63" y="27"/>
                    <a:pt x="65" y="27"/>
                  </a:cubicBezTo>
                  <a:cubicBezTo>
                    <a:pt x="67" y="27"/>
                    <a:pt x="69" y="28"/>
                    <a:pt x="70" y="30"/>
                  </a:cubicBezTo>
                  <a:lnTo>
                    <a:pt x="70" y="32"/>
                  </a:lnTo>
                </a:path>
              </a:pathLst>
            </a:custGeom>
            <a:solidFill>
              <a:srgbClr val="000000">
                <a:alpha val="100000"/>
              </a:srgbClr>
            </a:solidFill>
            <a:ln>
              <a:noFill/>
            </a:ln>
          </p:spPr>
        </p:sp>
        <p:sp>
          <p:nvSpPr>
            <p:cNvPr id="1048899" name="任意多边形 1048898"/>
            <p:cNvSpPr/>
            <p:nvPr/>
          </p:nvSpPr>
          <p:spPr bwMode="auto">
            <a:xfrm>
              <a:off x="3818658" y="2936875"/>
              <a:ext cx="38100" cy="69850"/>
            </a:xfrm>
            <a:custGeom>
              <a:avLst/>
              <a:gdLst>
                <a:gd name="l" fmla="*/ 0 w 11"/>
                <a:gd name="t" fmla="*/ 0 h 20"/>
                <a:gd name="r" fmla="*/ 11 w 11"/>
                <a:gd name="b" fmla="*/ 20 h 20"/>
              </a:gdLst>
              <a:ahLst/>
              <a:cxnLst/>
              <a:rect l="l" t="t" r="r" b="b"/>
              <a:pathLst>
                <a:path w="11" h="20">
                  <a:moveTo>
                    <a:pt x="10" y="9"/>
                  </a:moveTo>
                  <a:cubicBezTo>
                    <a:pt x="10" y="8"/>
                    <a:pt x="10" y="8"/>
                    <a:pt x="11" y="7"/>
                  </a:cubicBezTo>
                  <a:cubicBezTo>
                    <a:pt x="2" y="0"/>
                    <a:pt x="2" y="0"/>
                    <a:pt x="2" y="0"/>
                  </a:cubicBezTo>
                  <a:cubicBezTo>
                    <a:pt x="0" y="3"/>
                    <a:pt x="0" y="7"/>
                    <a:pt x="0" y="10"/>
                  </a:cubicBezTo>
                  <a:cubicBezTo>
                    <a:pt x="0" y="14"/>
                    <a:pt x="2" y="17"/>
                    <a:pt x="5" y="20"/>
                  </a:cubicBezTo>
                  <a:cubicBezTo>
                    <a:pt x="11" y="11"/>
                    <a:pt x="11" y="11"/>
                    <a:pt x="11" y="11"/>
                  </a:cubicBezTo>
                  <a:cubicBezTo>
                    <a:pt x="11" y="11"/>
                    <a:pt x="11" y="10"/>
                    <a:pt x="10" y="9"/>
                  </a:cubicBezTo>
                </a:path>
              </a:pathLst>
            </a:custGeom>
            <a:solidFill>
              <a:schemeClr val="accent2">
                <a:alpha val="100000"/>
              </a:schemeClr>
            </a:solidFill>
            <a:ln>
              <a:noFill/>
            </a:ln>
          </p:spPr>
        </p:sp>
        <p:sp>
          <p:nvSpPr>
            <p:cNvPr id="1048900" name="任意多边形 1048899"/>
            <p:cNvSpPr/>
            <p:nvPr/>
          </p:nvSpPr>
          <p:spPr bwMode="auto">
            <a:xfrm>
              <a:off x="3845645" y="2981325"/>
              <a:ext cx="65088" cy="41275"/>
            </a:xfrm>
            <a:custGeom>
              <a:avLst/>
              <a:gdLst>
                <a:gd name="l" fmla="*/ 0 w 19"/>
                <a:gd name="t" fmla="*/ 0 h 12"/>
                <a:gd name="r" fmla="*/ 19 w 19"/>
                <a:gd name="b" fmla="*/ 12 h 12"/>
              </a:gdLst>
              <a:ahLst/>
              <a:cxnLst/>
              <a:rect l="l" t="t" r="r" b="b"/>
              <a:pathLst>
                <a:path w="19" h="12">
                  <a:moveTo>
                    <a:pt x="9" y="1"/>
                  </a:moveTo>
                  <a:cubicBezTo>
                    <a:pt x="8" y="1"/>
                    <a:pt x="7" y="1"/>
                    <a:pt x="6" y="1"/>
                  </a:cubicBezTo>
                  <a:cubicBezTo>
                    <a:pt x="0" y="9"/>
                    <a:pt x="0" y="9"/>
                    <a:pt x="0" y="9"/>
                  </a:cubicBezTo>
                  <a:cubicBezTo>
                    <a:pt x="3" y="11"/>
                    <a:pt x="6" y="12"/>
                    <a:pt x="10" y="11"/>
                  </a:cubicBezTo>
                  <a:cubicBezTo>
                    <a:pt x="13" y="11"/>
                    <a:pt x="17" y="9"/>
                    <a:pt x="19" y="7"/>
                  </a:cubicBezTo>
                  <a:cubicBezTo>
                    <a:pt x="11" y="0"/>
                    <a:pt x="11" y="0"/>
                    <a:pt x="11" y="0"/>
                  </a:cubicBezTo>
                  <a:cubicBezTo>
                    <a:pt x="10" y="0"/>
                    <a:pt x="9" y="1"/>
                    <a:pt x="9" y="1"/>
                  </a:cubicBezTo>
                </a:path>
              </a:pathLst>
            </a:custGeom>
            <a:solidFill>
              <a:schemeClr val="accent2">
                <a:alpha val="100000"/>
              </a:schemeClr>
            </a:solidFill>
            <a:ln>
              <a:noFill/>
            </a:ln>
          </p:spPr>
        </p:sp>
        <p:sp>
          <p:nvSpPr>
            <p:cNvPr id="1048901" name="任意多边形 1048900"/>
            <p:cNvSpPr/>
            <p:nvPr/>
          </p:nvSpPr>
          <p:spPr bwMode="auto">
            <a:xfrm>
              <a:off x="3836120" y="2909888"/>
              <a:ext cx="65088" cy="41275"/>
            </a:xfrm>
            <a:custGeom>
              <a:avLst/>
              <a:gdLst>
                <a:gd name="l" fmla="*/ 0 w 19"/>
                <a:gd name="t" fmla="*/ 0 h 12"/>
                <a:gd name="r" fmla="*/ 19 w 19"/>
                <a:gd name="b" fmla="*/ 12 h 12"/>
              </a:gdLst>
              <a:ahLst/>
              <a:cxnLst/>
              <a:rect l="l" t="t" r="r" b="b"/>
              <a:pathLst>
                <a:path w="19" h="12">
                  <a:moveTo>
                    <a:pt x="10" y="11"/>
                  </a:moveTo>
                  <a:cubicBezTo>
                    <a:pt x="11" y="11"/>
                    <a:pt x="12" y="11"/>
                    <a:pt x="12" y="11"/>
                  </a:cubicBezTo>
                  <a:cubicBezTo>
                    <a:pt x="19" y="3"/>
                    <a:pt x="19" y="3"/>
                    <a:pt x="19" y="3"/>
                  </a:cubicBezTo>
                  <a:cubicBezTo>
                    <a:pt x="16" y="1"/>
                    <a:pt x="13" y="0"/>
                    <a:pt x="9" y="1"/>
                  </a:cubicBezTo>
                  <a:cubicBezTo>
                    <a:pt x="5" y="1"/>
                    <a:pt x="2" y="3"/>
                    <a:pt x="0" y="5"/>
                  </a:cubicBezTo>
                  <a:cubicBezTo>
                    <a:pt x="8" y="12"/>
                    <a:pt x="8" y="12"/>
                    <a:pt x="8" y="12"/>
                  </a:cubicBezTo>
                  <a:cubicBezTo>
                    <a:pt x="9" y="11"/>
                    <a:pt x="9" y="11"/>
                    <a:pt x="10" y="11"/>
                  </a:cubicBezTo>
                </a:path>
              </a:pathLst>
            </a:custGeom>
            <a:solidFill>
              <a:schemeClr val="accent2">
                <a:alpha val="100000"/>
              </a:schemeClr>
            </a:solidFill>
            <a:ln>
              <a:noFill/>
            </a:ln>
          </p:spPr>
        </p:sp>
        <p:sp>
          <p:nvSpPr>
            <p:cNvPr id="1048902" name="任意多边形 1048901"/>
            <p:cNvSpPr/>
            <p:nvPr/>
          </p:nvSpPr>
          <p:spPr bwMode="auto">
            <a:xfrm>
              <a:off x="3890095" y="2927350"/>
              <a:ext cx="38100" cy="68263"/>
            </a:xfrm>
            <a:custGeom>
              <a:avLst/>
              <a:gdLst>
                <a:gd name="l" fmla="*/ 0 w 11"/>
                <a:gd name="t" fmla="*/ 0 h 20"/>
                <a:gd name="r" fmla="*/ 11 w 11"/>
                <a:gd name="b" fmla="*/ 20 h 20"/>
              </a:gdLst>
              <a:ahLst/>
              <a:cxnLst/>
              <a:rect l="l" t="t" r="r" b="b"/>
              <a:pathLst>
                <a:path w="11" h="20">
                  <a:moveTo>
                    <a:pt x="0" y="9"/>
                  </a:moveTo>
                  <a:cubicBezTo>
                    <a:pt x="0" y="9"/>
                    <a:pt x="0" y="10"/>
                    <a:pt x="0" y="11"/>
                  </a:cubicBezTo>
                  <a:cubicBezTo>
                    <a:pt x="0" y="12"/>
                    <a:pt x="0" y="12"/>
                    <a:pt x="0" y="13"/>
                  </a:cubicBezTo>
                  <a:cubicBezTo>
                    <a:pt x="9" y="20"/>
                    <a:pt x="9" y="20"/>
                    <a:pt x="9" y="20"/>
                  </a:cubicBezTo>
                  <a:cubicBezTo>
                    <a:pt x="10" y="17"/>
                    <a:pt x="11" y="13"/>
                    <a:pt x="11" y="9"/>
                  </a:cubicBezTo>
                  <a:cubicBezTo>
                    <a:pt x="10" y="6"/>
                    <a:pt x="9" y="3"/>
                    <a:pt x="6" y="0"/>
                  </a:cubicBezTo>
                  <a:lnTo>
                    <a:pt x="0" y="9"/>
                  </a:lnTo>
                </a:path>
              </a:pathLst>
            </a:custGeom>
            <a:solidFill>
              <a:schemeClr val="accent2">
                <a:alpha val="100000"/>
              </a:schemeClr>
            </a:solidFill>
            <a:ln>
              <a:noFill/>
            </a:ln>
          </p:spPr>
        </p:sp>
        <p:sp>
          <p:nvSpPr>
            <p:cNvPr id="1048903" name="任意多边形 1048902"/>
            <p:cNvSpPr/>
            <p:nvPr/>
          </p:nvSpPr>
          <p:spPr bwMode="auto">
            <a:xfrm>
              <a:off x="3753570" y="2817813"/>
              <a:ext cx="287338" cy="311150"/>
            </a:xfrm>
            <a:custGeom>
              <a:avLst/>
              <a:gdLst>
                <a:gd name="l" fmla="*/ 0 w 84"/>
                <a:gd name="t" fmla="*/ 0 h 91"/>
                <a:gd name="r" fmla="*/ 84 w 84"/>
                <a:gd name="b" fmla="*/ 91 h 91"/>
              </a:gdLst>
              <a:ahLst/>
              <a:cxnLst/>
              <a:rect l="l" t="t" r="r" b="b"/>
              <a:pathLst>
                <a:path w="84" h="91">
                  <a:moveTo>
                    <a:pt x="59" y="1"/>
                  </a:moveTo>
                  <a:cubicBezTo>
                    <a:pt x="14" y="6"/>
                    <a:pt x="14" y="6"/>
                    <a:pt x="14" y="6"/>
                  </a:cubicBezTo>
                  <a:cubicBezTo>
                    <a:pt x="6" y="7"/>
                    <a:pt x="0" y="11"/>
                    <a:pt x="2" y="23"/>
                  </a:cubicBezTo>
                  <a:cubicBezTo>
                    <a:pt x="6" y="62"/>
                    <a:pt x="6" y="62"/>
                    <a:pt x="6" y="62"/>
                  </a:cubicBezTo>
                  <a:cubicBezTo>
                    <a:pt x="7" y="68"/>
                    <a:pt x="7" y="68"/>
                    <a:pt x="7" y="68"/>
                  </a:cubicBezTo>
                  <a:cubicBezTo>
                    <a:pt x="10" y="88"/>
                    <a:pt x="10" y="88"/>
                    <a:pt x="10" y="88"/>
                  </a:cubicBezTo>
                  <a:cubicBezTo>
                    <a:pt x="10" y="90"/>
                    <a:pt x="12" y="91"/>
                    <a:pt x="14" y="91"/>
                  </a:cubicBezTo>
                  <a:cubicBezTo>
                    <a:pt x="25" y="90"/>
                    <a:pt x="25" y="90"/>
                    <a:pt x="25" y="90"/>
                  </a:cubicBezTo>
                  <a:cubicBezTo>
                    <a:pt x="28" y="89"/>
                    <a:pt x="29" y="87"/>
                    <a:pt x="29" y="85"/>
                  </a:cubicBezTo>
                  <a:cubicBezTo>
                    <a:pt x="28" y="83"/>
                    <a:pt x="28" y="83"/>
                    <a:pt x="28" y="83"/>
                  </a:cubicBezTo>
                  <a:cubicBezTo>
                    <a:pt x="64" y="78"/>
                    <a:pt x="64" y="78"/>
                    <a:pt x="64" y="78"/>
                  </a:cubicBezTo>
                  <a:cubicBezTo>
                    <a:pt x="64" y="81"/>
                    <a:pt x="64" y="81"/>
                    <a:pt x="64" y="81"/>
                  </a:cubicBezTo>
                  <a:cubicBezTo>
                    <a:pt x="65" y="83"/>
                    <a:pt x="66" y="85"/>
                    <a:pt x="69" y="84"/>
                  </a:cubicBezTo>
                  <a:cubicBezTo>
                    <a:pt x="80" y="83"/>
                    <a:pt x="80" y="83"/>
                    <a:pt x="80" y="83"/>
                  </a:cubicBezTo>
                  <a:cubicBezTo>
                    <a:pt x="82" y="83"/>
                    <a:pt x="84" y="81"/>
                    <a:pt x="84" y="79"/>
                  </a:cubicBezTo>
                  <a:cubicBezTo>
                    <a:pt x="81" y="59"/>
                    <a:pt x="81" y="59"/>
                    <a:pt x="81" y="59"/>
                  </a:cubicBezTo>
                  <a:cubicBezTo>
                    <a:pt x="81" y="54"/>
                    <a:pt x="81" y="54"/>
                    <a:pt x="81" y="54"/>
                  </a:cubicBezTo>
                  <a:cubicBezTo>
                    <a:pt x="76" y="14"/>
                    <a:pt x="76" y="14"/>
                    <a:pt x="76" y="14"/>
                  </a:cubicBezTo>
                  <a:cubicBezTo>
                    <a:pt x="74" y="1"/>
                    <a:pt x="67" y="0"/>
                    <a:pt x="59" y="1"/>
                  </a:cubicBezTo>
                  <a:close/>
                  <a:moveTo>
                    <a:pt x="38" y="65"/>
                  </a:moveTo>
                  <a:cubicBezTo>
                    <a:pt x="26" y="67"/>
                    <a:pt x="15" y="58"/>
                    <a:pt x="13" y="46"/>
                  </a:cubicBezTo>
                  <a:cubicBezTo>
                    <a:pt x="12" y="34"/>
                    <a:pt x="20" y="23"/>
                    <a:pt x="32" y="22"/>
                  </a:cubicBezTo>
                  <a:cubicBezTo>
                    <a:pt x="44" y="20"/>
                    <a:pt x="55" y="29"/>
                    <a:pt x="57" y="41"/>
                  </a:cubicBezTo>
                  <a:cubicBezTo>
                    <a:pt x="58" y="53"/>
                    <a:pt x="49" y="64"/>
                    <a:pt x="38" y="65"/>
                  </a:cubicBezTo>
                  <a:close/>
                  <a:moveTo>
                    <a:pt x="70" y="32"/>
                  </a:moveTo>
                  <a:cubicBezTo>
                    <a:pt x="70" y="33"/>
                    <a:pt x="69" y="35"/>
                    <a:pt x="68" y="35"/>
                  </a:cubicBezTo>
                  <a:cubicBezTo>
                    <a:pt x="70" y="49"/>
                    <a:pt x="70" y="49"/>
                    <a:pt x="70" y="49"/>
                  </a:cubicBezTo>
                  <a:cubicBezTo>
                    <a:pt x="70" y="50"/>
                    <a:pt x="69" y="51"/>
                    <a:pt x="68" y="51"/>
                  </a:cubicBezTo>
                  <a:cubicBezTo>
                    <a:pt x="67" y="51"/>
                    <a:pt x="66" y="51"/>
                    <a:pt x="66" y="50"/>
                  </a:cubicBezTo>
                  <a:cubicBezTo>
                    <a:pt x="64" y="36"/>
                    <a:pt x="64" y="36"/>
                    <a:pt x="64" y="36"/>
                  </a:cubicBezTo>
                  <a:cubicBezTo>
                    <a:pt x="63" y="35"/>
                    <a:pt x="63" y="34"/>
                    <a:pt x="62" y="33"/>
                  </a:cubicBezTo>
                  <a:cubicBezTo>
                    <a:pt x="62" y="32"/>
                    <a:pt x="62" y="32"/>
                    <a:pt x="62" y="32"/>
                  </a:cubicBezTo>
                  <a:cubicBezTo>
                    <a:pt x="62" y="30"/>
                    <a:pt x="63" y="28"/>
                    <a:pt x="65" y="28"/>
                  </a:cubicBezTo>
                  <a:cubicBezTo>
                    <a:pt x="67" y="27"/>
                    <a:pt x="69" y="29"/>
                    <a:pt x="69" y="31"/>
                  </a:cubicBezTo>
                  <a:lnTo>
                    <a:pt x="70" y="32"/>
                  </a:lnTo>
                </a:path>
              </a:pathLst>
            </a:custGeom>
            <a:solidFill>
              <a:schemeClr val="accent2">
                <a:alpha val="100000"/>
              </a:schemeClr>
            </a:solidFill>
            <a:ln>
              <a:noFill/>
            </a:ln>
          </p:spPr>
        </p:sp>
        <p:sp>
          <p:nvSpPr>
            <p:cNvPr id="1048904" name="任意多边形 1048903"/>
            <p:cNvSpPr/>
            <p:nvPr/>
          </p:nvSpPr>
          <p:spPr bwMode="auto">
            <a:xfrm>
              <a:off x="1051105" y="2978237"/>
              <a:ext cx="254581" cy="256352"/>
            </a:xfrm>
            <a:custGeom>
              <a:avLst/>
              <a:gdLst>
                <a:gd name="l" fmla="*/ 0 w 74"/>
                <a:gd name="t" fmla="*/ 0 h 75"/>
                <a:gd name="r" fmla="*/ 74 w 74"/>
                <a:gd name="b" fmla="*/ 75 h 75"/>
              </a:gdLst>
              <a:ahLst/>
              <a:cxnLst/>
              <a:rect l="l" t="t" r="r" b="b"/>
              <a:pathLst>
                <a:path w="74" h="75">
                  <a:moveTo>
                    <a:pt x="33" y="2"/>
                  </a:moveTo>
                  <a:cubicBezTo>
                    <a:pt x="13" y="5"/>
                    <a:pt x="0" y="22"/>
                    <a:pt x="2" y="41"/>
                  </a:cubicBezTo>
                  <a:cubicBezTo>
                    <a:pt x="4" y="61"/>
                    <a:pt x="22" y="75"/>
                    <a:pt x="41" y="72"/>
                  </a:cubicBezTo>
                  <a:cubicBezTo>
                    <a:pt x="61" y="70"/>
                    <a:pt x="74" y="52"/>
                    <a:pt x="72" y="33"/>
                  </a:cubicBezTo>
                  <a:cubicBezTo>
                    <a:pt x="70" y="14"/>
                    <a:pt x="52" y="0"/>
                    <a:pt x="33" y="2"/>
                  </a:cubicBezTo>
                  <a:close/>
                  <a:moveTo>
                    <a:pt x="40" y="65"/>
                  </a:moveTo>
                  <a:cubicBezTo>
                    <a:pt x="25" y="67"/>
                    <a:pt x="11" y="56"/>
                    <a:pt x="9" y="41"/>
                  </a:cubicBezTo>
                  <a:cubicBezTo>
                    <a:pt x="7" y="25"/>
                    <a:pt x="18" y="11"/>
                    <a:pt x="33" y="9"/>
                  </a:cubicBezTo>
                  <a:cubicBezTo>
                    <a:pt x="49" y="7"/>
                    <a:pt x="63" y="18"/>
                    <a:pt x="65" y="34"/>
                  </a:cubicBezTo>
                  <a:cubicBezTo>
                    <a:pt x="67" y="49"/>
                    <a:pt x="56" y="63"/>
                    <a:pt x="40" y="65"/>
                  </a:cubicBezTo>
                </a:path>
              </a:pathLst>
            </a:custGeom>
            <a:solidFill>
              <a:srgbClr val="AC4744">
                <a:alpha val="100000"/>
              </a:srgbClr>
            </a:solidFill>
            <a:ln>
              <a:noFill/>
            </a:ln>
          </p:spPr>
        </p:sp>
        <p:sp>
          <p:nvSpPr>
            <p:cNvPr id="1048905" name="任意多边形 1048904"/>
            <p:cNvSpPr/>
            <p:nvPr/>
          </p:nvSpPr>
          <p:spPr bwMode="auto">
            <a:xfrm>
              <a:off x="1142830" y="3021275"/>
              <a:ext cx="82364" cy="166534"/>
            </a:xfrm>
            <a:custGeom>
              <a:avLst/>
              <a:gdLst>
                <a:gd name="l" fmla="*/ 0 w 24"/>
                <a:gd name="t" fmla="*/ 0 h 48"/>
                <a:gd name="r" fmla="*/ 24 w 24"/>
                <a:gd name="b" fmla="*/ 48 h 48"/>
              </a:gdLst>
              <a:ahLst/>
              <a:cxnLst/>
              <a:rect l="l" t="t" r="r" b="b"/>
              <a:pathLst>
                <a:path w="24" h="48">
                  <a:moveTo>
                    <a:pt x="16" y="21"/>
                  </a:moveTo>
                  <a:cubicBezTo>
                    <a:pt x="15" y="12"/>
                    <a:pt x="15" y="12"/>
                    <a:pt x="15" y="12"/>
                  </a:cubicBezTo>
                  <a:cubicBezTo>
                    <a:pt x="15" y="12"/>
                    <a:pt x="15" y="12"/>
                    <a:pt x="15" y="12"/>
                  </a:cubicBezTo>
                  <a:cubicBezTo>
                    <a:pt x="17" y="12"/>
                    <a:pt x="18" y="12"/>
                    <a:pt x="18" y="12"/>
                  </a:cubicBezTo>
                  <a:cubicBezTo>
                    <a:pt x="19" y="12"/>
                    <a:pt x="19" y="12"/>
                    <a:pt x="19" y="11"/>
                  </a:cubicBezTo>
                  <a:cubicBezTo>
                    <a:pt x="19" y="11"/>
                    <a:pt x="20" y="10"/>
                    <a:pt x="20" y="9"/>
                  </a:cubicBezTo>
                  <a:cubicBezTo>
                    <a:pt x="20" y="9"/>
                    <a:pt x="20" y="8"/>
                    <a:pt x="20" y="8"/>
                  </a:cubicBezTo>
                  <a:cubicBezTo>
                    <a:pt x="20" y="7"/>
                    <a:pt x="19" y="7"/>
                    <a:pt x="19" y="7"/>
                  </a:cubicBezTo>
                  <a:cubicBezTo>
                    <a:pt x="19" y="6"/>
                    <a:pt x="18" y="6"/>
                    <a:pt x="18" y="6"/>
                  </a:cubicBezTo>
                  <a:cubicBezTo>
                    <a:pt x="18" y="6"/>
                    <a:pt x="17" y="6"/>
                    <a:pt x="17" y="6"/>
                  </a:cubicBezTo>
                  <a:cubicBezTo>
                    <a:pt x="16" y="6"/>
                    <a:pt x="15" y="6"/>
                    <a:pt x="14" y="6"/>
                  </a:cubicBezTo>
                  <a:cubicBezTo>
                    <a:pt x="14" y="2"/>
                    <a:pt x="14" y="2"/>
                    <a:pt x="14" y="2"/>
                  </a:cubicBezTo>
                  <a:cubicBezTo>
                    <a:pt x="14" y="1"/>
                    <a:pt x="13" y="0"/>
                    <a:pt x="12" y="1"/>
                  </a:cubicBezTo>
                  <a:cubicBezTo>
                    <a:pt x="11" y="1"/>
                    <a:pt x="11" y="1"/>
                    <a:pt x="11" y="2"/>
                  </a:cubicBezTo>
                  <a:cubicBezTo>
                    <a:pt x="11" y="6"/>
                    <a:pt x="11" y="6"/>
                    <a:pt x="11" y="6"/>
                  </a:cubicBezTo>
                  <a:cubicBezTo>
                    <a:pt x="11" y="7"/>
                    <a:pt x="11" y="7"/>
                    <a:pt x="11" y="7"/>
                  </a:cubicBezTo>
                  <a:cubicBezTo>
                    <a:pt x="10" y="7"/>
                    <a:pt x="9" y="7"/>
                    <a:pt x="8" y="7"/>
                  </a:cubicBezTo>
                  <a:cubicBezTo>
                    <a:pt x="8" y="3"/>
                    <a:pt x="8" y="3"/>
                    <a:pt x="8" y="3"/>
                  </a:cubicBezTo>
                  <a:cubicBezTo>
                    <a:pt x="8" y="2"/>
                    <a:pt x="7" y="1"/>
                    <a:pt x="6" y="1"/>
                  </a:cubicBezTo>
                  <a:cubicBezTo>
                    <a:pt x="5" y="1"/>
                    <a:pt x="5" y="2"/>
                    <a:pt x="5" y="3"/>
                  </a:cubicBezTo>
                  <a:cubicBezTo>
                    <a:pt x="5" y="8"/>
                    <a:pt x="5" y="8"/>
                    <a:pt x="5" y="8"/>
                  </a:cubicBezTo>
                  <a:cubicBezTo>
                    <a:pt x="4" y="9"/>
                    <a:pt x="3" y="9"/>
                    <a:pt x="2" y="10"/>
                  </a:cubicBezTo>
                  <a:cubicBezTo>
                    <a:pt x="1" y="11"/>
                    <a:pt x="1" y="12"/>
                    <a:pt x="0" y="13"/>
                  </a:cubicBezTo>
                  <a:cubicBezTo>
                    <a:pt x="0" y="14"/>
                    <a:pt x="0" y="16"/>
                    <a:pt x="0" y="17"/>
                  </a:cubicBezTo>
                  <a:cubicBezTo>
                    <a:pt x="0" y="18"/>
                    <a:pt x="1" y="20"/>
                    <a:pt x="1" y="21"/>
                  </a:cubicBezTo>
                  <a:cubicBezTo>
                    <a:pt x="2" y="22"/>
                    <a:pt x="3" y="22"/>
                    <a:pt x="3" y="23"/>
                  </a:cubicBezTo>
                  <a:cubicBezTo>
                    <a:pt x="4" y="24"/>
                    <a:pt x="5" y="24"/>
                    <a:pt x="7" y="25"/>
                  </a:cubicBezTo>
                  <a:cubicBezTo>
                    <a:pt x="7" y="25"/>
                    <a:pt x="7" y="25"/>
                    <a:pt x="7" y="25"/>
                  </a:cubicBezTo>
                  <a:cubicBezTo>
                    <a:pt x="9" y="36"/>
                    <a:pt x="9" y="36"/>
                    <a:pt x="9" y="36"/>
                  </a:cubicBezTo>
                  <a:cubicBezTo>
                    <a:pt x="8" y="36"/>
                    <a:pt x="7" y="36"/>
                    <a:pt x="6" y="36"/>
                  </a:cubicBezTo>
                  <a:cubicBezTo>
                    <a:pt x="5" y="35"/>
                    <a:pt x="4" y="35"/>
                    <a:pt x="2" y="35"/>
                  </a:cubicBezTo>
                  <a:cubicBezTo>
                    <a:pt x="2" y="35"/>
                    <a:pt x="2" y="35"/>
                    <a:pt x="2" y="36"/>
                  </a:cubicBezTo>
                  <a:cubicBezTo>
                    <a:pt x="2" y="36"/>
                    <a:pt x="2" y="37"/>
                    <a:pt x="2" y="37"/>
                  </a:cubicBezTo>
                  <a:cubicBezTo>
                    <a:pt x="1" y="38"/>
                    <a:pt x="1" y="39"/>
                    <a:pt x="1" y="39"/>
                  </a:cubicBezTo>
                  <a:cubicBezTo>
                    <a:pt x="2" y="40"/>
                    <a:pt x="2" y="40"/>
                    <a:pt x="2" y="40"/>
                  </a:cubicBezTo>
                  <a:cubicBezTo>
                    <a:pt x="3" y="41"/>
                    <a:pt x="4" y="41"/>
                    <a:pt x="5" y="41"/>
                  </a:cubicBezTo>
                  <a:cubicBezTo>
                    <a:pt x="7" y="41"/>
                    <a:pt x="8" y="41"/>
                    <a:pt x="9" y="41"/>
                  </a:cubicBezTo>
                  <a:cubicBezTo>
                    <a:pt x="10" y="47"/>
                    <a:pt x="10" y="47"/>
                    <a:pt x="10" y="47"/>
                  </a:cubicBezTo>
                  <a:cubicBezTo>
                    <a:pt x="10" y="47"/>
                    <a:pt x="11" y="48"/>
                    <a:pt x="12" y="48"/>
                  </a:cubicBezTo>
                  <a:cubicBezTo>
                    <a:pt x="13" y="48"/>
                    <a:pt x="13" y="47"/>
                    <a:pt x="13" y="46"/>
                  </a:cubicBezTo>
                  <a:cubicBezTo>
                    <a:pt x="12" y="41"/>
                    <a:pt x="12" y="41"/>
                    <a:pt x="12" y="41"/>
                  </a:cubicBezTo>
                  <a:cubicBezTo>
                    <a:pt x="13" y="41"/>
                    <a:pt x="14" y="41"/>
                    <a:pt x="15" y="40"/>
                  </a:cubicBezTo>
                  <a:cubicBezTo>
                    <a:pt x="16" y="46"/>
                    <a:pt x="16" y="46"/>
                    <a:pt x="16" y="46"/>
                  </a:cubicBezTo>
                  <a:cubicBezTo>
                    <a:pt x="16" y="47"/>
                    <a:pt x="17" y="47"/>
                    <a:pt x="18" y="47"/>
                  </a:cubicBezTo>
                  <a:cubicBezTo>
                    <a:pt x="19" y="47"/>
                    <a:pt x="19" y="46"/>
                    <a:pt x="19" y="45"/>
                  </a:cubicBezTo>
                  <a:cubicBezTo>
                    <a:pt x="18" y="39"/>
                    <a:pt x="18" y="39"/>
                    <a:pt x="18" y="39"/>
                  </a:cubicBezTo>
                  <a:cubicBezTo>
                    <a:pt x="19" y="39"/>
                    <a:pt x="20" y="39"/>
                    <a:pt x="21" y="38"/>
                  </a:cubicBezTo>
                  <a:cubicBezTo>
                    <a:pt x="22" y="37"/>
                    <a:pt x="23" y="36"/>
                    <a:pt x="23" y="35"/>
                  </a:cubicBezTo>
                  <a:cubicBezTo>
                    <a:pt x="24" y="33"/>
                    <a:pt x="24" y="32"/>
                    <a:pt x="24" y="30"/>
                  </a:cubicBezTo>
                  <a:cubicBezTo>
                    <a:pt x="24" y="27"/>
                    <a:pt x="22" y="25"/>
                    <a:pt x="21" y="24"/>
                  </a:cubicBezTo>
                  <a:cubicBezTo>
                    <a:pt x="20" y="23"/>
                    <a:pt x="18" y="22"/>
                    <a:pt x="16" y="21"/>
                  </a:cubicBezTo>
                  <a:close/>
                  <a:moveTo>
                    <a:pt x="15" y="35"/>
                  </a:moveTo>
                  <a:cubicBezTo>
                    <a:pt x="14" y="35"/>
                    <a:pt x="13" y="35"/>
                    <a:pt x="12" y="35"/>
                  </a:cubicBezTo>
                  <a:cubicBezTo>
                    <a:pt x="11" y="26"/>
                    <a:pt x="11" y="26"/>
                    <a:pt x="11" y="26"/>
                  </a:cubicBezTo>
                  <a:cubicBezTo>
                    <a:pt x="12" y="26"/>
                    <a:pt x="13" y="27"/>
                    <a:pt x="14" y="27"/>
                  </a:cubicBezTo>
                  <a:lnTo>
                    <a:pt x="15" y="35"/>
                  </a:lnTo>
                  <a:close/>
                  <a:moveTo>
                    <a:pt x="13" y="20"/>
                  </a:moveTo>
                  <a:cubicBezTo>
                    <a:pt x="12" y="20"/>
                    <a:pt x="11" y="20"/>
                    <a:pt x="10" y="19"/>
                  </a:cubicBezTo>
                  <a:cubicBezTo>
                    <a:pt x="9" y="12"/>
                    <a:pt x="9" y="12"/>
                    <a:pt x="9" y="12"/>
                  </a:cubicBezTo>
                  <a:cubicBezTo>
                    <a:pt x="10" y="12"/>
                    <a:pt x="11" y="12"/>
                    <a:pt x="12" y="12"/>
                  </a:cubicBezTo>
                  <a:lnTo>
                    <a:pt x="13" y="20"/>
                  </a:lnTo>
                </a:path>
              </a:pathLst>
            </a:custGeom>
            <a:solidFill>
              <a:srgbClr val="AC4744">
                <a:alpha val="100000"/>
              </a:srgbClr>
            </a:solidFill>
            <a:ln>
              <a:noFill/>
            </a:ln>
          </p:spPr>
        </p:sp>
        <p:sp>
          <p:nvSpPr>
            <p:cNvPr id="1048906" name="任意多边形 1048905"/>
            <p:cNvSpPr/>
            <p:nvPr/>
          </p:nvSpPr>
          <p:spPr bwMode="auto">
            <a:xfrm>
              <a:off x="2795734" y="3455388"/>
              <a:ext cx="280788" cy="222669"/>
            </a:xfrm>
            <a:custGeom>
              <a:avLst/>
              <a:gdLst>
                <a:gd name="l" fmla="*/ 0 w 82"/>
                <a:gd name="t" fmla="*/ 0 h 65"/>
                <a:gd name="r" fmla="*/ 82 w 82"/>
                <a:gd name="b" fmla="*/ 65 h 65"/>
              </a:gdLst>
              <a:ahLst/>
              <a:cxnLst/>
              <a:rect l="l" t="t" r="r" b="b"/>
              <a:pathLst>
                <a:path w="82" h="65">
                  <a:moveTo>
                    <a:pt x="64" y="1"/>
                  </a:moveTo>
                  <a:cubicBezTo>
                    <a:pt x="11" y="7"/>
                    <a:pt x="11" y="7"/>
                    <a:pt x="11" y="7"/>
                  </a:cubicBezTo>
                  <a:cubicBezTo>
                    <a:pt x="4" y="8"/>
                    <a:pt x="0" y="14"/>
                    <a:pt x="0" y="21"/>
                  </a:cubicBezTo>
                  <a:cubicBezTo>
                    <a:pt x="4" y="54"/>
                    <a:pt x="4" y="54"/>
                    <a:pt x="4" y="54"/>
                  </a:cubicBezTo>
                  <a:cubicBezTo>
                    <a:pt x="5" y="60"/>
                    <a:pt x="11" y="65"/>
                    <a:pt x="18" y="64"/>
                  </a:cubicBezTo>
                  <a:cubicBezTo>
                    <a:pt x="71" y="58"/>
                    <a:pt x="71" y="58"/>
                    <a:pt x="71" y="58"/>
                  </a:cubicBezTo>
                  <a:cubicBezTo>
                    <a:pt x="78" y="57"/>
                    <a:pt x="82" y="51"/>
                    <a:pt x="82" y="44"/>
                  </a:cubicBezTo>
                  <a:cubicBezTo>
                    <a:pt x="77" y="11"/>
                    <a:pt x="77" y="11"/>
                    <a:pt x="77" y="11"/>
                  </a:cubicBezTo>
                  <a:cubicBezTo>
                    <a:pt x="77" y="5"/>
                    <a:pt x="71" y="0"/>
                    <a:pt x="64" y="1"/>
                  </a:cubicBezTo>
                  <a:close/>
                  <a:moveTo>
                    <a:pt x="11" y="13"/>
                  </a:moveTo>
                  <a:cubicBezTo>
                    <a:pt x="65" y="6"/>
                    <a:pt x="65" y="6"/>
                    <a:pt x="65" y="6"/>
                  </a:cubicBezTo>
                  <a:cubicBezTo>
                    <a:pt x="68" y="6"/>
                    <a:pt x="72" y="8"/>
                    <a:pt x="72" y="12"/>
                  </a:cubicBezTo>
                  <a:cubicBezTo>
                    <a:pt x="73" y="15"/>
                    <a:pt x="73" y="15"/>
                    <a:pt x="73" y="15"/>
                  </a:cubicBezTo>
                  <a:cubicBezTo>
                    <a:pt x="6" y="23"/>
                    <a:pt x="6" y="23"/>
                    <a:pt x="6" y="23"/>
                  </a:cubicBezTo>
                  <a:cubicBezTo>
                    <a:pt x="6" y="20"/>
                    <a:pt x="6" y="20"/>
                    <a:pt x="6" y="20"/>
                  </a:cubicBezTo>
                  <a:cubicBezTo>
                    <a:pt x="5" y="16"/>
                    <a:pt x="8" y="13"/>
                    <a:pt x="11" y="13"/>
                  </a:cubicBezTo>
                  <a:close/>
                  <a:moveTo>
                    <a:pt x="70" y="52"/>
                  </a:moveTo>
                  <a:cubicBezTo>
                    <a:pt x="17" y="59"/>
                    <a:pt x="17" y="59"/>
                    <a:pt x="17" y="59"/>
                  </a:cubicBezTo>
                  <a:cubicBezTo>
                    <a:pt x="13" y="59"/>
                    <a:pt x="10" y="57"/>
                    <a:pt x="10" y="53"/>
                  </a:cubicBezTo>
                  <a:cubicBezTo>
                    <a:pt x="7" y="36"/>
                    <a:pt x="7" y="36"/>
                    <a:pt x="7" y="36"/>
                  </a:cubicBezTo>
                  <a:cubicBezTo>
                    <a:pt x="74" y="28"/>
                    <a:pt x="74" y="28"/>
                    <a:pt x="74" y="28"/>
                  </a:cubicBezTo>
                  <a:cubicBezTo>
                    <a:pt x="76" y="45"/>
                    <a:pt x="76" y="45"/>
                    <a:pt x="76" y="45"/>
                  </a:cubicBezTo>
                  <a:cubicBezTo>
                    <a:pt x="77" y="48"/>
                    <a:pt x="74" y="52"/>
                    <a:pt x="70" y="52"/>
                  </a:cubicBezTo>
                </a:path>
              </a:pathLst>
            </a:custGeom>
            <a:solidFill>
              <a:srgbClr val="000000">
                <a:alpha val="100000"/>
              </a:srgbClr>
            </a:solidFill>
            <a:ln>
              <a:noFill/>
            </a:ln>
          </p:spPr>
        </p:sp>
        <p:sp>
          <p:nvSpPr>
            <p:cNvPr id="1048907" name="任意多边形 1048906"/>
            <p:cNvSpPr/>
            <p:nvPr/>
          </p:nvSpPr>
          <p:spPr bwMode="auto">
            <a:xfrm>
              <a:off x="2840660" y="3575143"/>
              <a:ext cx="131034" cy="33681"/>
            </a:xfrm>
            <a:custGeom>
              <a:avLst/>
              <a:gdLst>
                <a:gd name="l" fmla="*/ 0 w 38"/>
                <a:gd name="t" fmla="*/ 0 h 10"/>
                <a:gd name="r" fmla="*/ 38 w 38"/>
                <a:gd name="b" fmla="*/ 10 h 10"/>
              </a:gdLst>
              <a:ahLst/>
              <a:cxnLst/>
              <a:rect l="l" t="t" r="r" b="b"/>
              <a:pathLst>
                <a:path w="38" h="10">
                  <a:moveTo>
                    <a:pt x="38" y="3"/>
                  </a:moveTo>
                  <a:cubicBezTo>
                    <a:pt x="38" y="4"/>
                    <a:pt x="37" y="6"/>
                    <a:pt x="35" y="6"/>
                  </a:cubicBezTo>
                  <a:cubicBezTo>
                    <a:pt x="3" y="10"/>
                    <a:pt x="3" y="10"/>
                    <a:pt x="3" y="10"/>
                  </a:cubicBezTo>
                  <a:cubicBezTo>
                    <a:pt x="2" y="10"/>
                    <a:pt x="0" y="9"/>
                    <a:pt x="0" y="7"/>
                  </a:cubicBezTo>
                  <a:cubicBezTo>
                    <a:pt x="0" y="7"/>
                    <a:pt x="0" y="7"/>
                    <a:pt x="0" y="7"/>
                  </a:cubicBezTo>
                  <a:cubicBezTo>
                    <a:pt x="0" y="6"/>
                    <a:pt x="1" y="5"/>
                    <a:pt x="3" y="4"/>
                  </a:cubicBezTo>
                  <a:cubicBezTo>
                    <a:pt x="35" y="1"/>
                    <a:pt x="35" y="1"/>
                    <a:pt x="35" y="1"/>
                  </a:cubicBezTo>
                  <a:cubicBezTo>
                    <a:pt x="36" y="0"/>
                    <a:pt x="38" y="1"/>
                    <a:pt x="38" y="3"/>
                  </a:cubicBezTo>
                </a:path>
              </a:pathLst>
            </a:custGeom>
            <a:solidFill>
              <a:srgbClr val="000000">
                <a:alpha val="100000"/>
              </a:srgbClr>
            </a:solidFill>
            <a:ln>
              <a:noFill/>
            </a:ln>
          </p:spPr>
        </p:sp>
        <p:sp>
          <p:nvSpPr>
            <p:cNvPr id="1048908" name="任意多边形 1048907"/>
            <p:cNvSpPr/>
            <p:nvPr/>
          </p:nvSpPr>
          <p:spPr bwMode="auto">
            <a:xfrm>
              <a:off x="2844404" y="3616309"/>
              <a:ext cx="78621" cy="24325"/>
            </a:xfrm>
            <a:custGeom>
              <a:avLst/>
              <a:gdLst>
                <a:gd name="l" fmla="*/ 0 w 23"/>
                <a:gd name="t" fmla="*/ 0 h 7"/>
                <a:gd name="r" fmla="*/ 23 w 23"/>
                <a:gd name="b" fmla="*/ 7 h 7"/>
              </a:gdLst>
              <a:ahLst/>
              <a:cxnLst/>
              <a:rect l="l" t="t" r="r" b="b"/>
              <a:pathLst>
                <a:path w="23" h="7">
                  <a:moveTo>
                    <a:pt x="23" y="2"/>
                  </a:moveTo>
                  <a:cubicBezTo>
                    <a:pt x="23" y="4"/>
                    <a:pt x="22" y="5"/>
                    <a:pt x="20" y="5"/>
                  </a:cubicBezTo>
                  <a:cubicBezTo>
                    <a:pt x="3" y="7"/>
                    <a:pt x="3" y="7"/>
                    <a:pt x="3" y="7"/>
                  </a:cubicBezTo>
                  <a:cubicBezTo>
                    <a:pt x="2" y="7"/>
                    <a:pt x="1" y="6"/>
                    <a:pt x="0" y="5"/>
                  </a:cubicBezTo>
                  <a:cubicBezTo>
                    <a:pt x="0" y="5"/>
                    <a:pt x="0" y="5"/>
                    <a:pt x="0" y="5"/>
                  </a:cubicBezTo>
                  <a:cubicBezTo>
                    <a:pt x="0" y="4"/>
                    <a:pt x="1" y="2"/>
                    <a:pt x="3" y="2"/>
                  </a:cubicBezTo>
                  <a:cubicBezTo>
                    <a:pt x="20" y="0"/>
                    <a:pt x="20" y="0"/>
                    <a:pt x="20" y="0"/>
                  </a:cubicBezTo>
                  <a:cubicBezTo>
                    <a:pt x="21" y="0"/>
                    <a:pt x="22" y="1"/>
                    <a:pt x="23" y="2"/>
                  </a:cubicBezTo>
                </a:path>
              </a:pathLst>
            </a:custGeom>
            <a:solidFill>
              <a:srgbClr val="000000">
                <a:alpha val="100000"/>
              </a:srgbClr>
            </a:solidFill>
            <a:ln>
              <a:noFill/>
            </a:ln>
          </p:spPr>
        </p:sp>
        <p:sp>
          <p:nvSpPr>
            <p:cNvPr id="1048909" name="任意多边形 1048908"/>
            <p:cNvSpPr/>
            <p:nvPr/>
          </p:nvSpPr>
          <p:spPr bwMode="auto">
            <a:xfrm>
              <a:off x="2082534" y="3251429"/>
              <a:ext cx="41182" cy="80461"/>
            </a:xfrm>
            <a:custGeom>
              <a:avLst/>
              <a:gdLst>
                <a:gd name="l" fmla="*/ 0 w 12"/>
                <a:gd name="t" fmla="*/ 0 h 23"/>
                <a:gd name="r" fmla="*/ 12 w 12"/>
                <a:gd name="b" fmla="*/ 23 h 23"/>
              </a:gdLst>
              <a:ahLst/>
              <a:cxnLst/>
              <a:rect l="l" t="t" r="r" b="b"/>
              <a:pathLst>
                <a:path w="12" h="23">
                  <a:moveTo>
                    <a:pt x="8" y="10"/>
                  </a:moveTo>
                  <a:cubicBezTo>
                    <a:pt x="8" y="5"/>
                    <a:pt x="8" y="5"/>
                    <a:pt x="8" y="5"/>
                  </a:cubicBezTo>
                  <a:cubicBezTo>
                    <a:pt x="8" y="5"/>
                    <a:pt x="8" y="5"/>
                    <a:pt x="8" y="5"/>
                  </a:cubicBezTo>
                  <a:cubicBezTo>
                    <a:pt x="9" y="5"/>
                    <a:pt x="9" y="5"/>
                    <a:pt x="9" y="5"/>
                  </a:cubicBezTo>
                  <a:cubicBezTo>
                    <a:pt x="10" y="5"/>
                    <a:pt x="10" y="5"/>
                    <a:pt x="10" y="5"/>
                  </a:cubicBezTo>
                  <a:cubicBezTo>
                    <a:pt x="10" y="5"/>
                    <a:pt x="10" y="4"/>
                    <a:pt x="10" y="4"/>
                  </a:cubicBezTo>
                  <a:cubicBezTo>
                    <a:pt x="10" y="4"/>
                    <a:pt x="10" y="3"/>
                    <a:pt x="10" y="3"/>
                  </a:cubicBezTo>
                  <a:cubicBezTo>
                    <a:pt x="10" y="3"/>
                    <a:pt x="10" y="3"/>
                    <a:pt x="10" y="3"/>
                  </a:cubicBezTo>
                  <a:cubicBezTo>
                    <a:pt x="10" y="3"/>
                    <a:pt x="9" y="3"/>
                    <a:pt x="9" y="3"/>
                  </a:cubicBezTo>
                  <a:cubicBezTo>
                    <a:pt x="9" y="2"/>
                    <a:pt x="9" y="2"/>
                    <a:pt x="9" y="2"/>
                  </a:cubicBezTo>
                  <a:cubicBezTo>
                    <a:pt x="8" y="2"/>
                    <a:pt x="8" y="2"/>
                    <a:pt x="7" y="2"/>
                  </a:cubicBezTo>
                  <a:cubicBezTo>
                    <a:pt x="7" y="0"/>
                    <a:pt x="7" y="0"/>
                    <a:pt x="7" y="0"/>
                  </a:cubicBezTo>
                  <a:cubicBezTo>
                    <a:pt x="7" y="0"/>
                    <a:pt x="7" y="0"/>
                    <a:pt x="6" y="0"/>
                  </a:cubicBezTo>
                  <a:cubicBezTo>
                    <a:pt x="6" y="0"/>
                    <a:pt x="6" y="0"/>
                    <a:pt x="6" y="1"/>
                  </a:cubicBezTo>
                  <a:cubicBezTo>
                    <a:pt x="6" y="3"/>
                    <a:pt x="6" y="3"/>
                    <a:pt x="6" y="3"/>
                  </a:cubicBezTo>
                  <a:cubicBezTo>
                    <a:pt x="6" y="3"/>
                    <a:pt x="6" y="3"/>
                    <a:pt x="6" y="3"/>
                  </a:cubicBezTo>
                  <a:cubicBezTo>
                    <a:pt x="5" y="3"/>
                    <a:pt x="5" y="3"/>
                    <a:pt x="5" y="3"/>
                  </a:cubicBezTo>
                  <a:cubicBezTo>
                    <a:pt x="4" y="1"/>
                    <a:pt x="4" y="1"/>
                    <a:pt x="4" y="1"/>
                  </a:cubicBezTo>
                  <a:cubicBezTo>
                    <a:pt x="4" y="0"/>
                    <a:pt x="4" y="0"/>
                    <a:pt x="3" y="0"/>
                  </a:cubicBezTo>
                  <a:cubicBezTo>
                    <a:pt x="3" y="0"/>
                    <a:pt x="3" y="0"/>
                    <a:pt x="3" y="1"/>
                  </a:cubicBezTo>
                  <a:cubicBezTo>
                    <a:pt x="3" y="3"/>
                    <a:pt x="3" y="3"/>
                    <a:pt x="3" y="3"/>
                  </a:cubicBezTo>
                  <a:cubicBezTo>
                    <a:pt x="2" y="4"/>
                    <a:pt x="2" y="4"/>
                    <a:pt x="2" y="4"/>
                  </a:cubicBezTo>
                  <a:cubicBezTo>
                    <a:pt x="1" y="5"/>
                    <a:pt x="1" y="5"/>
                    <a:pt x="1" y="6"/>
                  </a:cubicBezTo>
                  <a:cubicBezTo>
                    <a:pt x="0" y="6"/>
                    <a:pt x="0" y="7"/>
                    <a:pt x="1" y="8"/>
                  </a:cubicBezTo>
                  <a:cubicBezTo>
                    <a:pt x="1" y="8"/>
                    <a:pt x="1" y="9"/>
                    <a:pt x="1" y="9"/>
                  </a:cubicBezTo>
                  <a:cubicBezTo>
                    <a:pt x="1" y="10"/>
                    <a:pt x="2" y="10"/>
                    <a:pt x="2" y="11"/>
                  </a:cubicBezTo>
                  <a:cubicBezTo>
                    <a:pt x="3" y="11"/>
                    <a:pt x="3" y="11"/>
                    <a:pt x="4" y="12"/>
                  </a:cubicBezTo>
                  <a:cubicBezTo>
                    <a:pt x="4" y="12"/>
                    <a:pt x="4" y="12"/>
                    <a:pt x="4" y="12"/>
                  </a:cubicBezTo>
                  <a:cubicBezTo>
                    <a:pt x="5" y="17"/>
                    <a:pt x="5" y="17"/>
                    <a:pt x="5" y="17"/>
                  </a:cubicBezTo>
                  <a:cubicBezTo>
                    <a:pt x="4" y="17"/>
                    <a:pt x="4" y="17"/>
                    <a:pt x="3" y="17"/>
                  </a:cubicBezTo>
                  <a:cubicBezTo>
                    <a:pt x="3" y="17"/>
                    <a:pt x="2" y="17"/>
                    <a:pt x="2" y="16"/>
                  </a:cubicBezTo>
                  <a:cubicBezTo>
                    <a:pt x="2" y="16"/>
                    <a:pt x="2" y="17"/>
                    <a:pt x="1" y="17"/>
                  </a:cubicBezTo>
                  <a:cubicBezTo>
                    <a:pt x="1" y="17"/>
                    <a:pt x="1" y="17"/>
                    <a:pt x="1" y="18"/>
                  </a:cubicBezTo>
                  <a:cubicBezTo>
                    <a:pt x="1" y="18"/>
                    <a:pt x="1" y="18"/>
                    <a:pt x="1" y="19"/>
                  </a:cubicBezTo>
                  <a:cubicBezTo>
                    <a:pt x="1" y="19"/>
                    <a:pt x="1" y="19"/>
                    <a:pt x="1" y="19"/>
                  </a:cubicBezTo>
                  <a:cubicBezTo>
                    <a:pt x="2" y="19"/>
                    <a:pt x="2" y="19"/>
                    <a:pt x="3" y="19"/>
                  </a:cubicBezTo>
                  <a:cubicBezTo>
                    <a:pt x="4" y="20"/>
                    <a:pt x="4" y="20"/>
                    <a:pt x="5" y="20"/>
                  </a:cubicBezTo>
                  <a:cubicBezTo>
                    <a:pt x="5" y="22"/>
                    <a:pt x="5" y="22"/>
                    <a:pt x="5" y="22"/>
                  </a:cubicBezTo>
                  <a:cubicBezTo>
                    <a:pt x="5" y="22"/>
                    <a:pt x="6" y="23"/>
                    <a:pt x="6" y="23"/>
                  </a:cubicBezTo>
                  <a:cubicBezTo>
                    <a:pt x="7" y="23"/>
                    <a:pt x="7" y="22"/>
                    <a:pt x="7" y="22"/>
                  </a:cubicBezTo>
                  <a:cubicBezTo>
                    <a:pt x="7" y="19"/>
                    <a:pt x="7" y="19"/>
                    <a:pt x="7" y="19"/>
                  </a:cubicBezTo>
                  <a:cubicBezTo>
                    <a:pt x="7" y="19"/>
                    <a:pt x="8" y="19"/>
                    <a:pt x="8" y="19"/>
                  </a:cubicBezTo>
                  <a:cubicBezTo>
                    <a:pt x="8" y="22"/>
                    <a:pt x="8" y="22"/>
                    <a:pt x="8" y="22"/>
                  </a:cubicBezTo>
                  <a:cubicBezTo>
                    <a:pt x="8" y="22"/>
                    <a:pt x="9" y="22"/>
                    <a:pt x="9" y="22"/>
                  </a:cubicBezTo>
                  <a:cubicBezTo>
                    <a:pt x="10" y="22"/>
                    <a:pt x="10" y="22"/>
                    <a:pt x="10" y="22"/>
                  </a:cubicBezTo>
                  <a:cubicBezTo>
                    <a:pt x="9" y="19"/>
                    <a:pt x="9" y="19"/>
                    <a:pt x="9" y="19"/>
                  </a:cubicBezTo>
                  <a:cubicBezTo>
                    <a:pt x="10" y="18"/>
                    <a:pt x="10" y="18"/>
                    <a:pt x="11" y="18"/>
                  </a:cubicBezTo>
                  <a:cubicBezTo>
                    <a:pt x="11" y="17"/>
                    <a:pt x="12" y="17"/>
                    <a:pt x="12" y="16"/>
                  </a:cubicBezTo>
                  <a:cubicBezTo>
                    <a:pt x="12" y="16"/>
                    <a:pt x="12" y="15"/>
                    <a:pt x="12" y="14"/>
                  </a:cubicBezTo>
                  <a:cubicBezTo>
                    <a:pt x="12" y="13"/>
                    <a:pt x="11" y="12"/>
                    <a:pt x="11" y="11"/>
                  </a:cubicBezTo>
                  <a:cubicBezTo>
                    <a:pt x="10" y="11"/>
                    <a:pt x="9" y="10"/>
                    <a:pt x="8" y="10"/>
                  </a:cubicBezTo>
                  <a:close/>
                  <a:moveTo>
                    <a:pt x="8" y="16"/>
                  </a:moveTo>
                  <a:cubicBezTo>
                    <a:pt x="7" y="16"/>
                    <a:pt x="7" y="17"/>
                    <a:pt x="6" y="17"/>
                  </a:cubicBezTo>
                  <a:cubicBezTo>
                    <a:pt x="6" y="12"/>
                    <a:pt x="6" y="12"/>
                    <a:pt x="6" y="12"/>
                  </a:cubicBezTo>
                  <a:cubicBezTo>
                    <a:pt x="6" y="12"/>
                    <a:pt x="7" y="12"/>
                    <a:pt x="7" y="13"/>
                  </a:cubicBezTo>
                  <a:lnTo>
                    <a:pt x="8" y="16"/>
                  </a:lnTo>
                  <a:close/>
                  <a:moveTo>
                    <a:pt x="7" y="9"/>
                  </a:moveTo>
                  <a:cubicBezTo>
                    <a:pt x="6" y="9"/>
                    <a:pt x="6" y="9"/>
                    <a:pt x="5" y="9"/>
                  </a:cubicBezTo>
                  <a:cubicBezTo>
                    <a:pt x="5" y="5"/>
                    <a:pt x="5" y="5"/>
                    <a:pt x="5" y="5"/>
                  </a:cubicBezTo>
                  <a:cubicBezTo>
                    <a:pt x="5" y="5"/>
                    <a:pt x="6" y="5"/>
                    <a:pt x="6" y="5"/>
                  </a:cubicBezTo>
                  <a:lnTo>
                    <a:pt x="7" y="9"/>
                  </a:lnTo>
                </a:path>
              </a:pathLst>
            </a:custGeom>
            <a:solidFill>
              <a:srgbClr val="000000">
                <a:alpha val="100000"/>
              </a:srgbClr>
            </a:solidFill>
            <a:ln>
              <a:noFill/>
            </a:ln>
          </p:spPr>
        </p:sp>
        <p:sp>
          <p:nvSpPr>
            <p:cNvPr id="1048910" name="任意多边形 1048909"/>
            <p:cNvSpPr/>
            <p:nvPr/>
          </p:nvSpPr>
          <p:spPr bwMode="auto">
            <a:xfrm>
              <a:off x="2020760" y="3208393"/>
              <a:ext cx="164729" cy="241381"/>
            </a:xfrm>
            <a:custGeom>
              <a:avLst/>
              <a:gdLst>
                <a:gd name="l" fmla="*/ 0 w 48"/>
                <a:gd name="t" fmla="*/ 0 h 70"/>
                <a:gd name="r" fmla="*/ 48 w 48"/>
                <a:gd name="b" fmla="*/ 70 h 70"/>
              </a:gdLst>
              <a:ahLst/>
              <a:cxnLst/>
              <a:rect l="l" t="t" r="r" b="b"/>
              <a:pathLst>
                <a:path w="48" h="70">
                  <a:moveTo>
                    <a:pt x="46" y="22"/>
                  </a:moveTo>
                  <a:cubicBezTo>
                    <a:pt x="45" y="9"/>
                    <a:pt x="34" y="0"/>
                    <a:pt x="21" y="2"/>
                  </a:cubicBezTo>
                  <a:cubicBezTo>
                    <a:pt x="9" y="3"/>
                    <a:pt x="0" y="15"/>
                    <a:pt x="2" y="27"/>
                  </a:cubicBezTo>
                  <a:cubicBezTo>
                    <a:pt x="3" y="37"/>
                    <a:pt x="11" y="45"/>
                    <a:pt x="21" y="46"/>
                  </a:cubicBezTo>
                  <a:cubicBezTo>
                    <a:pt x="23" y="66"/>
                    <a:pt x="23" y="66"/>
                    <a:pt x="23" y="66"/>
                  </a:cubicBezTo>
                  <a:cubicBezTo>
                    <a:pt x="23" y="68"/>
                    <a:pt x="25" y="70"/>
                    <a:pt x="27" y="69"/>
                  </a:cubicBezTo>
                  <a:cubicBezTo>
                    <a:pt x="32" y="69"/>
                    <a:pt x="32" y="69"/>
                    <a:pt x="32" y="69"/>
                  </a:cubicBezTo>
                  <a:cubicBezTo>
                    <a:pt x="34" y="68"/>
                    <a:pt x="36" y="66"/>
                    <a:pt x="35" y="64"/>
                  </a:cubicBezTo>
                  <a:cubicBezTo>
                    <a:pt x="33" y="45"/>
                    <a:pt x="33" y="45"/>
                    <a:pt x="33" y="45"/>
                  </a:cubicBezTo>
                  <a:cubicBezTo>
                    <a:pt x="42" y="41"/>
                    <a:pt x="48" y="32"/>
                    <a:pt x="46" y="22"/>
                  </a:cubicBezTo>
                  <a:close/>
                  <a:moveTo>
                    <a:pt x="26" y="40"/>
                  </a:moveTo>
                  <a:cubicBezTo>
                    <a:pt x="17" y="41"/>
                    <a:pt x="9" y="35"/>
                    <a:pt x="8" y="26"/>
                  </a:cubicBezTo>
                  <a:cubicBezTo>
                    <a:pt x="7" y="17"/>
                    <a:pt x="13" y="9"/>
                    <a:pt x="22" y="8"/>
                  </a:cubicBezTo>
                  <a:cubicBezTo>
                    <a:pt x="31" y="7"/>
                    <a:pt x="39" y="14"/>
                    <a:pt x="40" y="22"/>
                  </a:cubicBezTo>
                  <a:cubicBezTo>
                    <a:pt x="41" y="31"/>
                    <a:pt x="35" y="39"/>
                    <a:pt x="26" y="40"/>
                  </a:cubicBezTo>
                </a:path>
              </a:pathLst>
            </a:custGeom>
            <a:solidFill>
              <a:srgbClr val="000000">
                <a:alpha val="100000"/>
              </a:srgbClr>
            </a:solidFill>
            <a:ln>
              <a:noFill/>
            </a:ln>
          </p:spPr>
        </p:sp>
        <p:sp>
          <p:nvSpPr>
            <p:cNvPr id="1048911" name="任意多边形 1048910"/>
            <p:cNvSpPr/>
            <p:nvPr/>
          </p:nvSpPr>
          <p:spPr bwMode="auto">
            <a:xfrm>
              <a:off x="1979577" y="3169097"/>
              <a:ext cx="297636" cy="205829"/>
            </a:xfrm>
            <a:custGeom>
              <a:avLst/>
              <a:gdLst>
                <a:gd name="l" fmla="*/ 0 w 87"/>
                <a:gd name="t" fmla="*/ 0 h 60"/>
                <a:gd name="r" fmla="*/ 87 w 87"/>
                <a:gd name="b" fmla="*/ 60 h 60"/>
              </a:gdLst>
              <a:ahLst/>
              <a:cxnLst/>
              <a:rect l="l" t="t" r="r" b="b"/>
              <a:pathLst>
                <a:path w="87" h="60">
                  <a:moveTo>
                    <a:pt x="71" y="1"/>
                  </a:moveTo>
                  <a:cubicBezTo>
                    <a:pt x="10" y="8"/>
                    <a:pt x="10" y="8"/>
                    <a:pt x="10" y="8"/>
                  </a:cubicBezTo>
                  <a:cubicBezTo>
                    <a:pt x="4" y="9"/>
                    <a:pt x="0" y="15"/>
                    <a:pt x="0" y="20"/>
                  </a:cubicBezTo>
                  <a:cubicBezTo>
                    <a:pt x="4" y="50"/>
                    <a:pt x="4" y="50"/>
                    <a:pt x="4" y="50"/>
                  </a:cubicBezTo>
                  <a:cubicBezTo>
                    <a:pt x="5" y="56"/>
                    <a:pt x="10" y="60"/>
                    <a:pt x="16" y="59"/>
                  </a:cubicBezTo>
                  <a:cubicBezTo>
                    <a:pt x="20" y="59"/>
                    <a:pt x="20" y="59"/>
                    <a:pt x="20" y="59"/>
                  </a:cubicBezTo>
                  <a:cubicBezTo>
                    <a:pt x="19" y="58"/>
                    <a:pt x="17" y="56"/>
                    <a:pt x="15" y="55"/>
                  </a:cubicBezTo>
                  <a:cubicBezTo>
                    <a:pt x="15" y="55"/>
                    <a:pt x="15" y="55"/>
                    <a:pt x="15" y="55"/>
                  </a:cubicBezTo>
                  <a:cubicBezTo>
                    <a:pt x="12" y="55"/>
                    <a:pt x="9" y="53"/>
                    <a:pt x="9" y="50"/>
                  </a:cubicBezTo>
                  <a:cubicBezTo>
                    <a:pt x="5" y="20"/>
                    <a:pt x="5" y="20"/>
                    <a:pt x="5" y="20"/>
                  </a:cubicBezTo>
                  <a:cubicBezTo>
                    <a:pt x="5" y="16"/>
                    <a:pt x="7" y="13"/>
                    <a:pt x="10" y="13"/>
                  </a:cubicBezTo>
                  <a:cubicBezTo>
                    <a:pt x="71" y="6"/>
                    <a:pt x="71" y="6"/>
                    <a:pt x="71" y="6"/>
                  </a:cubicBezTo>
                  <a:cubicBezTo>
                    <a:pt x="75" y="5"/>
                    <a:pt x="78" y="7"/>
                    <a:pt x="78" y="11"/>
                  </a:cubicBezTo>
                  <a:cubicBezTo>
                    <a:pt x="82" y="41"/>
                    <a:pt x="82" y="41"/>
                    <a:pt x="82" y="41"/>
                  </a:cubicBezTo>
                  <a:cubicBezTo>
                    <a:pt x="82" y="44"/>
                    <a:pt x="80" y="47"/>
                    <a:pt x="76" y="47"/>
                  </a:cubicBezTo>
                  <a:cubicBezTo>
                    <a:pt x="61" y="49"/>
                    <a:pt x="61" y="49"/>
                    <a:pt x="61" y="49"/>
                  </a:cubicBezTo>
                  <a:cubicBezTo>
                    <a:pt x="60" y="51"/>
                    <a:pt x="59" y="53"/>
                    <a:pt x="57" y="54"/>
                  </a:cubicBezTo>
                  <a:cubicBezTo>
                    <a:pt x="77" y="52"/>
                    <a:pt x="77" y="52"/>
                    <a:pt x="77" y="52"/>
                  </a:cubicBezTo>
                  <a:cubicBezTo>
                    <a:pt x="83" y="51"/>
                    <a:pt x="87" y="46"/>
                    <a:pt x="86" y="40"/>
                  </a:cubicBezTo>
                  <a:cubicBezTo>
                    <a:pt x="83" y="10"/>
                    <a:pt x="83" y="10"/>
                    <a:pt x="83" y="10"/>
                  </a:cubicBezTo>
                  <a:cubicBezTo>
                    <a:pt x="82" y="4"/>
                    <a:pt x="77" y="0"/>
                    <a:pt x="71" y="1"/>
                  </a:cubicBezTo>
                </a:path>
              </a:pathLst>
            </a:custGeom>
            <a:solidFill>
              <a:srgbClr val="000000">
                <a:alpha val="100000"/>
              </a:srgbClr>
            </a:solidFill>
            <a:ln>
              <a:noFill/>
            </a:ln>
          </p:spPr>
        </p:sp>
        <p:sp>
          <p:nvSpPr>
            <p:cNvPr id="1048912" name="任意多边形 1048911"/>
            <p:cNvSpPr/>
            <p:nvPr/>
          </p:nvSpPr>
          <p:spPr bwMode="auto">
            <a:xfrm>
              <a:off x="3517033" y="2916238"/>
              <a:ext cx="36512" cy="79375"/>
            </a:xfrm>
            <a:custGeom>
              <a:avLst/>
              <a:gdLst>
                <a:gd name="l" fmla="*/ 0 w 11"/>
                <a:gd name="t" fmla="*/ 0 h 23"/>
                <a:gd name="r" fmla="*/ 11 w 11"/>
                <a:gd name="b" fmla="*/ 23 h 23"/>
              </a:gdLst>
              <a:ahLst/>
              <a:cxnLst/>
              <a:rect l="l" t="t" r="r" b="b"/>
              <a:pathLst>
                <a:path w="11" h="23">
                  <a:moveTo>
                    <a:pt x="8" y="10"/>
                  </a:moveTo>
                  <a:cubicBezTo>
                    <a:pt x="7" y="5"/>
                    <a:pt x="7" y="5"/>
                    <a:pt x="7" y="5"/>
                  </a:cubicBezTo>
                  <a:cubicBezTo>
                    <a:pt x="7" y="5"/>
                    <a:pt x="7" y="5"/>
                    <a:pt x="7" y="5"/>
                  </a:cubicBezTo>
                  <a:cubicBezTo>
                    <a:pt x="8" y="5"/>
                    <a:pt x="8" y="5"/>
                    <a:pt x="9" y="5"/>
                  </a:cubicBezTo>
                  <a:cubicBezTo>
                    <a:pt x="9" y="6"/>
                    <a:pt x="9" y="5"/>
                    <a:pt x="9" y="5"/>
                  </a:cubicBezTo>
                  <a:cubicBezTo>
                    <a:pt x="9" y="5"/>
                    <a:pt x="9" y="5"/>
                    <a:pt x="9" y="4"/>
                  </a:cubicBezTo>
                  <a:cubicBezTo>
                    <a:pt x="9" y="4"/>
                    <a:pt x="9" y="4"/>
                    <a:pt x="9" y="3"/>
                  </a:cubicBezTo>
                  <a:cubicBezTo>
                    <a:pt x="9" y="3"/>
                    <a:pt x="9" y="3"/>
                    <a:pt x="9" y="3"/>
                  </a:cubicBezTo>
                  <a:cubicBezTo>
                    <a:pt x="9" y="3"/>
                    <a:pt x="9" y="3"/>
                    <a:pt x="8" y="3"/>
                  </a:cubicBezTo>
                  <a:cubicBezTo>
                    <a:pt x="8" y="3"/>
                    <a:pt x="8" y="3"/>
                    <a:pt x="8" y="3"/>
                  </a:cubicBezTo>
                  <a:cubicBezTo>
                    <a:pt x="7" y="3"/>
                    <a:pt x="7" y="3"/>
                    <a:pt x="7" y="3"/>
                  </a:cubicBezTo>
                  <a:cubicBezTo>
                    <a:pt x="6" y="1"/>
                    <a:pt x="6" y="1"/>
                    <a:pt x="6" y="1"/>
                  </a:cubicBezTo>
                  <a:cubicBezTo>
                    <a:pt x="6" y="0"/>
                    <a:pt x="6" y="0"/>
                    <a:pt x="6" y="0"/>
                  </a:cubicBezTo>
                  <a:cubicBezTo>
                    <a:pt x="5" y="0"/>
                    <a:pt x="5" y="0"/>
                    <a:pt x="5" y="1"/>
                  </a:cubicBezTo>
                  <a:cubicBezTo>
                    <a:pt x="5" y="3"/>
                    <a:pt x="5" y="3"/>
                    <a:pt x="5" y="3"/>
                  </a:cubicBezTo>
                  <a:cubicBezTo>
                    <a:pt x="5" y="3"/>
                    <a:pt x="5" y="3"/>
                    <a:pt x="5" y="3"/>
                  </a:cubicBezTo>
                  <a:cubicBezTo>
                    <a:pt x="5" y="3"/>
                    <a:pt x="4" y="3"/>
                    <a:pt x="4" y="3"/>
                  </a:cubicBezTo>
                  <a:cubicBezTo>
                    <a:pt x="3" y="1"/>
                    <a:pt x="3" y="1"/>
                    <a:pt x="3" y="1"/>
                  </a:cubicBezTo>
                  <a:cubicBezTo>
                    <a:pt x="3" y="1"/>
                    <a:pt x="3" y="0"/>
                    <a:pt x="3" y="0"/>
                  </a:cubicBezTo>
                  <a:cubicBezTo>
                    <a:pt x="2" y="0"/>
                    <a:pt x="2" y="1"/>
                    <a:pt x="2" y="1"/>
                  </a:cubicBezTo>
                  <a:cubicBezTo>
                    <a:pt x="2" y="4"/>
                    <a:pt x="2" y="4"/>
                    <a:pt x="2" y="4"/>
                  </a:cubicBezTo>
                  <a:cubicBezTo>
                    <a:pt x="2" y="4"/>
                    <a:pt x="1" y="4"/>
                    <a:pt x="1" y="5"/>
                  </a:cubicBezTo>
                  <a:cubicBezTo>
                    <a:pt x="0" y="5"/>
                    <a:pt x="0" y="6"/>
                    <a:pt x="0" y="6"/>
                  </a:cubicBezTo>
                  <a:cubicBezTo>
                    <a:pt x="0" y="7"/>
                    <a:pt x="0" y="7"/>
                    <a:pt x="0" y="8"/>
                  </a:cubicBezTo>
                  <a:cubicBezTo>
                    <a:pt x="0" y="9"/>
                    <a:pt x="0" y="9"/>
                    <a:pt x="0" y="10"/>
                  </a:cubicBezTo>
                  <a:cubicBezTo>
                    <a:pt x="1" y="10"/>
                    <a:pt x="1" y="11"/>
                    <a:pt x="1" y="11"/>
                  </a:cubicBezTo>
                  <a:cubicBezTo>
                    <a:pt x="2" y="11"/>
                    <a:pt x="2" y="12"/>
                    <a:pt x="3" y="12"/>
                  </a:cubicBezTo>
                  <a:cubicBezTo>
                    <a:pt x="3" y="12"/>
                    <a:pt x="3" y="12"/>
                    <a:pt x="3" y="12"/>
                  </a:cubicBezTo>
                  <a:cubicBezTo>
                    <a:pt x="4" y="17"/>
                    <a:pt x="4" y="17"/>
                    <a:pt x="4" y="17"/>
                  </a:cubicBezTo>
                  <a:cubicBezTo>
                    <a:pt x="3" y="17"/>
                    <a:pt x="3" y="17"/>
                    <a:pt x="3" y="17"/>
                  </a:cubicBezTo>
                  <a:cubicBezTo>
                    <a:pt x="2" y="17"/>
                    <a:pt x="1" y="17"/>
                    <a:pt x="1" y="17"/>
                  </a:cubicBezTo>
                  <a:cubicBezTo>
                    <a:pt x="1" y="17"/>
                    <a:pt x="1" y="17"/>
                    <a:pt x="1" y="17"/>
                  </a:cubicBezTo>
                  <a:cubicBezTo>
                    <a:pt x="1" y="17"/>
                    <a:pt x="0" y="18"/>
                    <a:pt x="0" y="18"/>
                  </a:cubicBezTo>
                  <a:cubicBezTo>
                    <a:pt x="0" y="18"/>
                    <a:pt x="0" y="18"/>
                    <a:pt x="0" y="19"/>
                  </a:cubicBezTo>
                  <a:cubicBezTo>
                    <a:pt x="0" y="19"/>
                    <a:pt x="0" y="19"/>
                    <a:pt x="1" y="19"/>
                  </a:cubicBezTo>
                  <a:cubicBezTo>
                    <a:pt x="1" y="19"/>
                    <a:pt x="2" y="20"/>
                    <a:pt x="2" y="20"/>
                  </a:cubicBezTo>
                  <a:cubicBezTo>
                    <a:pt x="3" y="20"/>
                    <a:pt x="4" y="20"/>
                    <a:pt x="4" y="20"/>
                  </a:cubicBezTo>
                  <a:cubicBezTo>
                    <a:pt x="5" y="22"/>
                    <a:pt x="5" y="22"/>
                    <a:pt x="5" y="22"/>
                  </a:cubicBezTo>
                  <a:cubicBezTo>
                    <a:pt x="5" y="23"/>
                    <a:pt x="5" y="23"/>
                    <a:pt x="5" y="23"/>
                  </a:cubicBezTo>
                  <a:cubicBezTo>
                    <a:pt x="6" y="23"/>
                    <a:pt x="6" y="23"/>
                    <a:pt x="6" y="22"/>
                  </a:cubicBezTo>
                  <a:cubicBezTo>
                    <a:pt x="6" y="20"/>
                    <a:pt x="6" y="20"/>
                    <a:pt x="6" y="20"/>
                  </a:cubicBezTo>
                  <a:cubicBezTo>
                    <a:pt x="6" y="20"/>
                    <a:pt x="7" y="19"/>
                    <a:pt x="7" y="19"/>
                  </a:cubicBezTo>
                  <a:cubicBezTo>
                    <a:pt x="8" y="22"/>
                    <a:pt x="8" y="22"/>
                    <a:pt x="8" y="22"/>
                  </a:cubicBezTo>
                  <a:cubicBezTo>
                    <a:pt x="8" y="22"/>
                    <a:pt x="8" y="23"/>
                    <a:pt x="8" y="23"/>
                  </a:cubicBezTo>
                  <a:cubicBezTo>
                    <a:pt x="9" y="23"/>
                    <a:pt x="9" y="22"/>
                    <a:pt x="9" y="22"/>
                  </a:cubicBezTo>
                  <a:cubicBezTo>
                    <a:pt x="9" y="19"/>
                    <a:pt x="9" y="19"/>
                    <a:pt x="9" y="19"/>
                  </a:cubicBezTo>
                  <a:cubicBezTo>
                    <a:pt x="9" y="19"/>
                    <a:pt x="9" y="18"/>
                    <a:pt x="10" y="18"/>
                  </a:cubicBezTo>
                  <a:cubicBezTo>
                    <a:pt x="10" y="18"/>
                    <a:pt x="11" y="17"/>
                    <a:pt x="11" y="17"/>
                  </a:cubicBezTo>
                  <a:cubicBezTo>
                    <a:pt x="11" y="16"/>
                    <a:pt x="11" y="15"/>
                    <a:pt x="11" y="14"/>
                  </a:cubicBezTo>
                  <a:cubicBezTo>
                    <a:pt x="11" y="13"/>
                    <a:pt x="11" y="12"/>
                    <a:pt x="10" y="11"/>
                  </a:cubicBezTo>
                  <a:cubicBezTo>
                    <a:pt x="9" y="11"/>
                    <a:pt x="8" y="10"/>
                    <a:pt x="8" y="10"/>
                  </a:cubicBezTo>
                  <a:close/>
                  <a:moveTo>
                    <a:pt x="7" y="16"/>
                  </a:moveTo>
                  <a:cubicBezTo>
                    <a:pt x="6" y="17"/>
                    <a:pt x="6" y="17"/>
                    <a:pt x="5" y="17"/>
                  </a:cubicBezTo>
                  <a:cubicBezTo>
                    <a:pt x="5" y="12"/>
                    <a:pt x="5" y="12"/>
                    <a:pt x="5" y="12"/>
                  </a:cubicBezTo>
                  <a:cubicBezTo>
                    <a:pt x="5" y="12"/>
                    <a:pt x="6" y="13"/>
                    <a:pt x="6" y="13"/>
                  </a:cubicBezTo>
                  <a:lnTo>
                    <a:pt x="7" y="16"/>
                  </a:lnTo>
                  <a:close/>
                  <a:moveTo>
                    <a:pt x="6" y="10"/>
                  </a:moveTo>
                  <a:cubicBezTo>
                    <a:pt x="5" y="9"/>
                    <a:pt x="5" y="9"/>
                    <a:pt x="4" y="9"/>
                  </a:cubicBezTo>
                  <a:cubicBezTo>
                    <a:pt x="4" y="6"/>
                    <a:pt x="4" y="6"/>
                    <a:pt x="4" y="6"/>
                  </a:cubicBezTo>
                  <a:cubicBezTo>
                    <a:pt x="4" y="6"/>
                    <a:pt x="5" y="5"/>
                    <a:pt x="5" y="5"/>
                  </a:cubicBezTo>
                  <a:lnTo>
                    <a:pt x="6" y="10"/>
                  </a:lnTo>
                </a:path>
              </a:pathLst>
            </a:custGeom>
            <a:solidFill>
              <a:schemeClr val="accent2">
                <a:alpha val="100000"/>
              </a:schemeClr>
            </a:solidFill>
            <a:ln>
              <a:noFill/>
            </a:ln>
          </p:spPr>
        </p:sp>
        <p:sp>
          <p:nvSpPr>
            <p:cNvPr id="1048913" name="任意多边形 1048912"/>
            <p:cNvSpPr/>
            <p:nvPr/>
          </p:nvSpPr>
          <p:spPr bwMode="auto">
            <a:xfrm>
              <a:off x="3450358" y="2874963"/>
              <a:ext cx="165100" cy="238125"/>
            </a:xfrm>
            <a:custGeom>
              <a:avLst/>
              <a:gdLst>
                <a:gd name="l" fmla="*/ 0 w 48"/>
                <a:gd name="t" fmla="*/ 0 h 69"/>
                <a:gd name="r" fmla="*/ 48 w 48"/>
                <a:gd name="b" fmla="*/ 69 h 69"/>
              </a:gdLst>
              <a:ahLst/>
              <a:cxnLst/>
              <a:rect l="l" t="t" r="r" b="b"/>
              <a:pathLst>
                <a:path w="48" h="69">
                  <a:moveTo>
                    <a:pt x="47" y="21"/>
                  </a:moveTo>
                  <a:cubicBezTo>
                    <a:pt x="45" y="8"/>
                    <a:pt x="34" y="0"/>
                    <a:pt x="21" y="1"/>
                  </a:cubicBezTo>
                  <a:cubicBezTo>
                    <a:pt x="9" y="3"/>
                    <a:pt x="0" y="14"/>
                    <a:pt x="2" y="26"/>
                  </a:cubicBezTo>
                  <a:cubicBezTo>
                    <a:pt x="3" y="36"/>
                    <a:pt x="11" y="44"/>
                    <a:pt x="21" y="46"/>
                  </a:cubicBezTo>
                  <a:cubicBezTo>
                    <a:pt x="23" y="65"/>
                    <a:pt x="23" y="65"/>
                    <a:pt x="23" y="65"/>
                  </a:cubicBezTo>
                  <a:cubicBezTo>
                    <a:pt x="23" y="67"/>
                    <a:pt x="25" y="69"/>
                    <a:pt x="28" y="69"/>
                  </a:cubicBezTo>
                  <a:cubicBezTo>
                    <a:pt x="32" y="68"/>
                    <a:pt x="32" y="68"/>
                    <a:pt x="32" y="68"/>
                  </a:cubicBezTo>
                  <a:cubicBezTo>
                    <a:pt x="34" y="68"/>
                    <a:pt x="36" y="66"/>
                    <a:pt x="35" y="63"/>
                  </a:cubicBezTo>
                  <a:cubicBezTo>
                    <a:pt x="33" y="44"/>
                    <a:pt x="33" y="44"/>
                    <a:pt x="33" y="44"/>
                  </a:cubicBezTo>
                  <a:cubicBezTo>
                    <a:pt x="42" y="40"/>
                    <a:pt x="48" y="31"/>
                    <a:pt x="47" y="21"/>
                  </a:cubicBezTo>
                  <a:close/>
                  <a:moveTo>
                    <a:pt x="26" y="39"/>
                  </a:moveTo>
                  <a:cubicBezTo>
                    <a:pt x="17" y="41"/>
                    <a:pt x="9" y="34"/>
                    <a:pt x="8" y="25"/>
                  </a:cubicBezTo>
                  <a:cubicBezTo>
                    <a:pt x="7" y="17"/>
                    <a:pt x="13" y="9"/>
                    <a:pt x="22" y="8"/>
                  </a:cubicBezTo>
                  <a:cubicBezTo>
                    <a:pt x="31" y="7"/>
                    <a:pt x="39" y="13"/>
                    <a:pt x="40" y="22"/>
                  </a:cubicBezTo>
                  <a:cubicBezTo>
                    <a:pt x="41" y="30"/>
                    <a:pt x="35" y="38"/>
                    <a:pt x="26" y="39"/>
                  </a:cubicBezTo>
                </a:path>
              </a:pathLst>
            </a:custGeom>
            <a:solidFill>
              <a:schemeClr val="accent2">
                <a:alpha val="100000"/>
              </a:schemeClr>
            </a:solidFill>
            <a:ln>
              <a:noFill/>
            </a:ln>
          </p:spPr>
        </p:sp>
        <p:sp>
          <p:nvSpPr>
            <p:cNvPr id="1048914" name="任意多边形 1048913"/>
            <p:cNvSpPr/>
            <p:nvPr/>
          </p:nvSpPr>
          <p:spPr bwMode="auto">
            <a:xfrm>
              <a:off x="3410670" y="2833688"/>
              <a:ext cx="298450" cy="206375"/>
            </a:xfrm>
            <a:custGeom>
              <a:avLst/>
              <a:gdLst>
                <a:gd name="l" fmla="*/ 0 w 87"/>
                <a:gd name="t" fmla="*/ 0 h 60"/>
                <a:gd name="r" fmla="*/ 87 w 87"/>
                <a:gd name="b" fmla="*/ 60 h 60"/>
              </a:gdLst>
              <a:ahLst/>
              <a:cxnLst/>
              <a:rect l="l" t="t" r="r" b="b"/>
              <a:pathLst>
                <a:path w="87" h="60">
                  <a:moveTo>
                    <a:pt x="71" y="1"/>
                  </a:moveTo>
                  <a:cubicBezTo>
                    <a:pt x="10" y="9"/>
                    <a:pt x="10" y="9"/>
                    <a:pt x="10" y="9"/>
                  </a:cubicBezTo>
                  <a:cubicBezTo>
                    <a:pt x="4" y="9"/>
                    <a:pt x="0" y="15"/>
                    <a:pt x="1" y="21"/>
                  </a:cubicBezTo>
                  <a:cubicBezTo>
                    <a:pt x="4" y="50"/>
                    <a:pt x="4" y="50"/>
                    <a:pt x="4" y="50"/>
                  </a:cubicBezTo>
                  <a:cubicBezTo>
                    <a:pt x="5" y="56"/>
                    <a:pt x="10" y="60"/>
                    <a:pt x="16" y="60"/>
                  </a:cubicBezTo>
                  <a:cubicBezTo>
                    <a:pt x="20" y="59"/>
                    <a:pt x="20" y="59"/>
                    <a:pt x="20" y="59"/>
                  </a:cubicBezTo>
                  <a:cubicBezTo>
                    <a:pt x="19" y="58"/>
                    <a:pt x="17" y="57"/>
                    <a:pt x="16" y="55"/>
                  </a:cubicBezTo>
                  <a:cubicBezTo>
                    <a:pt x="16" y="55"/>
                    <a:pt x="16" y="55"/>
                    <a:pt x="16" y="55"/>
                  </a:cubicBezTo>
                  <a:cubicBezTo>
                    <a:pt x="12" y="55"/>
                    <a:pt x="9" y="53"/>
                    <a:pt x="9" y="50"/>
                  </a:cubicBezTo>
                  <a:cubicBezTo>
                    <a:pt x="5" y="20"/>
                    <a:pt x="5" y="20"/>
                    <a:pt x="5" y="20"/>
                  </a:cubicBezTo>
                  <a:cubicBezTo>
                    <a:pt x="5" y="17"/>
                    <a:pt x="7" y="14"/>
                    <a:pt x="10" y="13"/>
                  </a:cubicBezTo>
                  <a:cubicBezTo>
                    <a:pt x="71" y="6"/>
                    <a:pt x="71" y="6"/>
                    <a:pt x="71" y="6"/>
                  </a:cubicBezTo>
                  <a:cubicBezTo>
                    <a:pt x="75" y="5"/>
                    <a:pt x="78" y="8"/>
                    <a:pt x="78" y="11"/>
                  </a:cubicBezTo>
                  <a:cubicBezTo>
                    <a:pt x="82" y="41"/>
                    <a:pt x="82" y="41"/>
                    <a:pt x="82" y="41"/>
                  </a:cubicBezTo>
                  <a:cubicBezTo>
                    <a:pt x="82" y="44"/>
                    <a:pt x="80" y="47"/>
                    <a:pt x="77" y="48"/>
                  </a:cubicBezTo>
                  <a:cubicBezTo>
                    <a:pt x="61" y="49"/>
                    <a:pt x="61" y="49"/>
                    <a:pt x="61" y="49"/>
                  </a:cubicBezTo>
                  <a:cubicBezTo>
                    <a:pt x="60" y="51"/>
                    <a:pt x="59" y="53"/>
                    <a:pt x="57" y="55"/>
                  </a:cubicBezTo>
                  <a:cubicBezTo>
                    <a:pt x="77" y="52"/>
                    <a:pt x="77" y="52"/>
                    <a:pt x="77" y="52"/>
                  </a:cubicBezTo>
                  <a:cubicBezTo>
                    <a:pt x="83" y="51"/>
                    <a:pt x="87" y="46"/>
                    <a:pt x="86" y="40"/>
                  </a:cubicBezTo>
                  <a:cubicBezTo>
                    <a:pt x="83" y="10"/>
                    <a:pt x="83" y="10"/>
                    <a:pt x="83" y="10"/>
                  </a:cubicBezTo>
                  <a:cubicBezTo>
                    <a:pt x="82" y="5"/>
                    <a:pt x="77" y="0"/>
                    <a:pt x="71" y="1"/>
                  </a:cubicBezTo>
                </a:path>
              </a:pathLst>
            </a:custGeom>
            <a:solidFill>
              <a:schemeClr val="accent2">
                <a:alpha val="100000"/>
              </a:schemeClr>
            </a:solidFill>
            <a:ln>
              <a:noFill/>
            </a:ln>
          </p:spPr>
        </p:sp>
        <p:sp>
          <p:nvSpPr>
            <p:cNvPr id="1048915" name="任意多边形 1048914"/>
            <p:cNvSpPr/>
            <p:nvPr/>
          </p:nvSpPr>
          <p:spPr bwMode="auto">
            <a:xfrm>
              <a:off x="918200" y="3543333"/>
              <a:ext cx="288276" cy="224541"/>
            </a:xfrm>
            <a:custGeom>
              <a:avLst/>
              <a:gdLst>
                <a:gd name="l" fmla="*/ 0 w 84"/>
                <a:gd name="t" fmla="*/ 0 h 65"/>
                <a:gd name="r" fmla="*/ 84 w 84"/>
                <a:gd name="b" fmla="*/ 65 h 65"/>
              </a:gdLst>
              <a:ahLst/>
              <a:cxnLst/>
              <a:rect l="l" t="t" r="r" b="b"/>
              <a:pathLst>
                <a:path w="84" h="65">
                  <a:moveTo>
                    <a:pt x="84" y="1"/>
                  </a:moveTo>
                  <a:cubicBezTo>
                    <a:pt x="45" y="51"/>
                    <a:pt x="45" y="51"/>
                    <a:pt x="45" y="51"/>
                  </a:cubicBezTo>
                  <a:cubicBezTo>
                    <a:pt x="28" y="38"/>
                    <a:pt x="28" y="38"/>
                    <a:pt x="28" y="38"/>
                  </a:cubicBezTo>
                  <a:cubicBezTo>
                    <a:pt x="2" y="65"/>
                    <a:pt x="2" y="65"/>
                    <a:pt x="2" y="65"/>
                  </a:cubicBezTo>
                  <a:cubicBezTo>
                    <a:pt x="0" y="52"/>
                    <a:pt x="0" y="52"/>
                    <a:pt x="0" y="52"/>
                  </a:cubicBezTo>
                  <a:cubicBezTo>
                    <a:pt x="27" y="26"/>
                    <a:pt x="27" y="26"/>
                    <a:pt x="27" y="26"/>
                  </a:cubicBezTo>
                  <a:cubicBezTo>
                    <a:pt x="44" y="39"/>
                    <a:pt x="44" y="39"/>
                    <a:pt x="44" y="39"/>
                  </a:cubicBezTo>
                  <a:cubicBezTo>
                    <a:pt x="83" y="1"/>
                    <a:pt x="83" y="1"/>
                    <a:pt x="83" y="1"/>
                  </a:cubicBezTo>
                  <a:cubicBezTo>
                    <a:pt x="83" y="1"/>
                    <a:pt x="84" y="0"/>
                    <a:pt x="84" y="1"/>
                  </a:cubicBezTo>
                </a:path>
              </a:pathLst>
            </a:custGeom>
            <a:solidFill>
              <a:srgbClr val="B3C1DA">
                <a:alpha val="100000"/>
              </a:srgbClr>
            </a:solidFill>
            <a:ln>
              <a:noFill/>
            </a:ln>
          </p:spPr>
        </p:sp>
        <p:sp>
          <p:nvSpPr>
            <p:cNvPr id="1048916" name="任意多边形 1048915"/>
            <p:cNvSpPr/>
            <p:nvPr/>
          </p:nvSpPr>
          <p:spPr bwMode="auto">
            <a:xfrm>
              <a:off x="1184012" y="3756647"/>
              <a:ext cx="5615" cy="16841"/>
            </a:xfrm>
            <a:custGeom>
              <a:avLst/>
              <a:gdLst>
                <a:gd name="l" fmla="*/ 0 w 2"/>
                <a:gd name="t" fmla="*/ 0 h 5"/>
                <a:gd name="r" fmla="*/ 2 w 2"/>
                <a:gd name="b" fmla="*/ 5 h 5"/>
              </a:gdLst>
              <a:ahLst/>
              <a:cxnLst/>
              <a:rect l="l" t="t" r="r" b="b"/>
              <a:pathLst>
                <a:path w="2" h="5">
                  <a:moveTo>
                    <a:pt x="0" y="5"/>
                  </a:moveTo>
                  <a:cubicBezTo>
                    <a:pt x="1" y="5"/>
                    <a:pt x="1" y="5"/>
                    <a:pt x="2" y="5"/>
                  </a:cubicBezTo>
                  <a:cubicBezTo>
                    <a:pt x="1" y="1"/>
                    <a:pt x="1" y="1"/>
                    <a:pt x="1" y="1"/>
                  </a:cubicBezTo>
                  <a:cubicBezTo>
                    <a:pt x="1" y="1"/>
                    <a:pt x="0" y="0"/>
                    <a:pt x="0" y="0"/>
                  </a:cubicBezTo>
                  <a:lnTo>
                    <a:pt x="0" y="5"/>
                  </a:lnTo>
                </a:path>
              </a:pathLst>
            </a:custGeom>
            <a:solidFill>
              <a:srgbClr val="B3C1DA">
                <a:alpha val="100000"/>
              </a:srgbClr>
            </a:solidFill>
            <a:ln>
              <a:noFill/>
            </a:ln>
          </p:spPr>
        </p:sp>
        <p:sp>
          <p:nvSpPr>
            <p:cNvPr id="1048917" name="任意多边形 1048916"/>
            <p:cNvSpPr/>
            <p:nvPr/>
          </p:nvSpPr>
          <p:spPr bwMode="auto">
            <a:xfrm>
              <a:off x="1178396" y="3730450"/>
              <a:ext cx="7488" cy="16841"/>
            </a:xfrm>
            <a:custGeom>
              <a:avLst/>
              <a:gdLst>
                <a:gd name="l" fmla="*/ 0 w 2"/>
                <a:gd name="t" fmla="*/ 0 h 5"/>
                <a:gd name="r" fmla="*/ 2 w 2"/>
                <a:gd name="b" fmla="*/ 5 h 5"/>
              </a:gdLst>
              <a:ahLst/>
              <a:cxnLst/>
              <a:rect l="l" t="t" r="r" b="b"/>
              <a:pathLst>
                <a:path w="2" h="5">
                  <a:moveTo>
                    <a:pt x="0" y="4"/>
                  </a:moveTo>
                  <a:cubicBezTo>
                    <a:pt x="1" y="5"/>
                    <a:pt x="1" y="5"/>
                    <a:pt x="2" y="5"/>
                  </a:cubicBezTo>
                  <a:cubicBezTo>
                    <a:pt x="1" y="0"/>
                    <a:pt x="1" y="0"/>
                    <a:pt x="1" y="0"/>
                  </a:cubicBezTo>
                  <a:cubicBezTo>
                    <a:pt x="1" y="0"/>
                    <a:pt x="0" y="0"/>
                    <a:pt x="0" y="1"/>
                  </a:cubicBezTo>
                  <a:lnTo>
                    <a:pt x="0" y="4"/>
                  </a:lnTo>
                </a:path>
              </a:pathLst>
            </a:custGeom>
            <a:solidFill>
              <a:srgbClr val="B3C1DA">
                <a:alpha val="100000"/>
              </a:srgbClr>
            </a:solidFill>
            <a:ln>
              <a:noFill/>
            </a:ln>
          </p:spPr>
        </p:sp>
        <p:sp>
          <p:nvSpPr>
            <p:cNvPr id="1048918" name="任意多边形 1048917"/>
            <p:cNvSpPr/>
            <p:nvPr/>
          </p:nvSpPr>
          <p:spPr bwMode="auto">
            <a:xfrm>
              <a:off x="929431" y="3591983"/>
              <a:ext cx="308866" cy="256352"/>
            </a:xfrm>
            <a:custGeom>
              <a:avLst/>
              <a:gdLst>
                <a:gd name="l" fmla="*/ 0 w 90"/>
                <a:gd name="t" fmla="*/ 0 h 74"/>
                <a:gd name="r" fmla="*/ 90 w 90"/>
                <a:gd name="b" fmla="*/ 74 h 74"/>
              </a:gdLst>
              <a:ahLst/>
              <a:cxnLst/>
              <a:rect l="l" t="t" r="r" b="b"/>
              <a:pathLst>
                <a:path w="90" h="74">
                  <a:moveTo>
                    <a:pt x="76" y="8"/>
                  </a:moveTo>
                  <a:cubicBezTo>
                    <a:pt x="44" y="50"/>
                    <a:pt x="44" y="50"/>
                    <a:pt x="44" y="50"/>
                  </a:cubicBezTo>
                  <a:cubicBezTo>
                    <a:pt x="27" y="37"/>
                    <a:pt x="27" y="37"/>
                    <a:pt x="27" y="37"/>
                  </a:cubicBezTo>
                  <a:cubicBezTo>
                    <a:pt x="0" y="63"/>
                    <a:pt x="0" y="63"/>
                    <a:pt x="0" y="63"/>
                  </a:cubicBezTo>
                  <a:cubicBezTo>
                    <a:pt x="1" y="68"/>
                    <a:pt x="1" y="68"/>
                    <a:pt x="1" y="68"/>
                  </a:cubicBezTo>
                  <a:cubicBezTo>
                    <a:pt x="1" y="73"/>
                    <a:pt x="9" y="74"/>
                    <a:pt x="9" y="74"/>
                  </a:cubicBezTo>
                  <a:cubicBezTo>
                    <a:pt x="9" y="74"/>
                    <a:pt x="77" y="66"/>
                    <a:pt x="84" y="65"/>
                  </a:cubicBezTo>
                  <a:cubicBezTo>
                    <a:pt x="90" y="64"/>
                    <a:pt x="90" y="57"/>
                    <a:pt x="90" y="57"/>
                  </a:cubicBezTo>
                  <a:cubicBezTo>
                    <a:pt x="83" y="0"/>
                    <a:pt x="83" y="0"/>
                    <a:pt x="83" y="0"/>
                  </a:cubicBezTo>
                  <a:lnTo>
                    <a:pt x="76" y="8"/>
                  </a:lnTo>
                  <a:close/>
                  <a:moveTo>
                    <a:pt x="81" y="53"/>
                  </a:moveTo>
                  <a:cubicBezTo>
                    <a:pt x="80" y="54"/>
                    <a:pt x="80" y="54"/>
                    <a:pt x="79" y="55"/>
                  </a:cubicBezTo>
                  <a:cubicBezTo>
                    <a:pt x="79" y="55"/>
                    <a:pt x="78" y="55"/>
                    <a:pt x="78" y="56"/>
                  </a:cubicBezTo>
                  <a:cubicBezTo>
                    <a:pt x="78" y="59"/>
                    <a:pt x="78" y="59"/>
                    <a:pt x="78" y="59"/>
                  </a:cubicBezTo>
                  <a:cubicBezTo>
                    <a:pt x="78" y="59"/>
                    <a:pt x="78" y="60"/>
                    <a:pt x="78" y="60"/>
                  </a:cubicBezTo>
                  <a:cubicBezTo>
                    <a:pt x="77" y="60"/>
                    <a:pt x="77" y="60"/>
                    <a:pt x="77" y="59"/>
                  </a:cubicBezTo>
                  <a:cubicBezTo>
                    <a:pt x="76" y="56"/>
                    <a:pt x="76" y="56"/>
                    <a:pt x="76" y="56"/>
                  </a:cubicBezTo>
                  <a:cubicBezTo>
                    <a:pt x="76" y="56"/>
                    <a:pt x="75" y="56"/>
                    <a:pt x="75" y="56"/>
                  </a:cubicBezTo>
                  <a:cubicBezTo>
                    <a:pt x="75" y="59"/>
                    <a:pt x="75" y="59"/>
                    <a:pt x="75" y="59"/>
                  </a:cubicBezTo>
                  <a:cubicBezTo>
                    <a:pt x="75" y="60"/>
                    <a:pt x="75" y="60"/>
                    <a:pt x="74" y="60"/>
                  </a:cubicBezTo>
                  <a:cubicBezTo>
                    <a:pt x="74" y="60"/>
                    <a:pt x="73" y="60"/>
                    <a:pt x="73" y="60"/>
                  </a:cubicBezTo>
                  <a:cubicBezTo>
                    <a:pt x="73" y="57"/>
                    <a:pt x="73" y="57"/>
                    <a:pt x="73" y="57"/>
                  </a:cubicBezTo>
                  <a:cubicBezTo>
                    <a:pt x="72" y="57"/>
                    <a:pt x="71" y="57"/>
                    <a:pt x="71" y="57"/>
                  </a:cubicBezTo>
                  <a:cubicBezTo>
                    <a:pt x="70" y="56"/>
                    <a:pt x="69" y="56"/>
                    <a:pt x="69" y="56"/>
                  </a:cubicBezTo>
                  <a:cubicBezTo>
                    <a:pt x="69" y="56"/>
                    <a:pt x="69" y="56"/>
                    <a:pt x="69" y="56"/>
                  </a:cubicBezTo>
                  <a:cubicBezTo>
                    <a:pt x="69" y="55"/>
                    <a:pt x="69" y="55"/>
                    <a:pt x="69" y="55"/>
                  </a:cubicBezTo>
                  <a:cubicBezTo>
                    <a:pt x="69" y="54"/>
                    <a:pt x="69" y="54"/>
                    <a:pt x="69" y="54"/>
                  </a:cubicBezTo>
                  <a:cubicBezTo>
                    <a:pt x="69" y="53"/>
                    <a:pt x="69" y="53"/>
                    <a:pt x="69" y="53"/>
                  </a:cubicBezTo>
                  <a:cubicBezTo>
                    <a:pt x="70" y="53"/>
                    <a:pt x="70" y="53"/>
                    <a:pt x="71" y="53"/>
                  </a:cubicBezTo>
                  <a:cubicBezTo>
                    <a:pt x="72" y="54"/>
                    <a:pt x="72" y="54"/>
                    <a:pt x="73" y="54"/>
                  </a:cubicBezTo>
                  <a:cubicBezTo>
                    <a:pt x="72" y="48"/>
                    <a:pt x="72" y="48"/>
                    <a:pt x="72" y="48"/>
                  </a:cubicBezTo>
                  <a:cubicBezTo>
                    <a:pt x="72" y="48"/>
                    <a:pt x="72" y="48"/>
                    <a:pt x="72" y="48"/>
                  </a:cubicBezTo>
                  <a:cubicBezTo>
                    <a:pt x="71" y="47"/>
                    <a:pt x="70" y="47"/>
                    <a:pt x="70" y="47"/>
                  </a:cubicBezTo>
                  <a:cubicBezTo>
                    <a:pt x="69" y="46"/>
                    <a:pt x="69" y="46"/>
                    <a:pt x="68" y="45"/>
                  </a:cubicBezTo>
                  <a:cubicBezTo>
                    <a:pt x="68" y="45"/>
                    <a:pt x="68" y="44"/>
                    <a:pt x="68" y="43"/>
                  </a:cubicBezTo>
                  <a:cubicBezTo>
                    <a:pt x="68" y="42"/>
                    <a:pt x="68" y="42"/>
                    <a:pt x="68" y="41"/>
                  </a:cubicBezTo>
                  <a:cubicBezTo>
                    <a:pt x="68" y="40"/>
                    <a:pt x="68" y="40"/>
                    <a:pt x="69" y="39"/>
                  </a:cubicBezTo>
                  <a:cubicBezTo>
                    <a:pt x="69" y="39"/>
                    <a:pt x="70" y="39"/>
                    <a:pt x="71" y="38"/>
                  </a:cubicBezTo>
                  <a:cubicBezTo>
                    <a:pt x="70" y="35"/>
                    <a:pt x="70" y="35"/>
                    <a:pt x="70" y="35"/>
                  </a:cubicBezTo>
                  <a:cubicBezTo>
                    <a:pt x="70" y="35"/>
                    <a:pt x="71" y="35"/>
                    <a:pt x="71" y="34"/>
                  </a:cubicBezTo>
                  <a:cubicBezTo>
                    <a:pt x="72" y="34"/>
                    <a:pt x="72" y="35"/>
                    <a:pt x="72" y="35"/>
                  </a:cubicBezTo>
                  <a:cubicBezTo>
                    <a:pt x="72" y="38"/>
                    <a:pt x="72" y="38"/>
                    <a:pt x="72" y="38"/>
                  </a:cubicBezTo>
                  <a:cubicBezTo>
                    <a:pt x="73" y="38"/>
                    <a:pt x="73" y="37"/>
                    <a:pt x="74" y="37"/>
                  </a:cubicBezTo>
                  <a:cubicBezTo>
                    <a:pt x="74" y="37"/>
                    <a:pt x="74" y="37"/>
                    <a:pt x="74" y="37"/>
                  </a:cubicBezTo>
                  <a:cubicBezTo>
                    <a:pt x="74" y="35"/>
                    <a:pt x="74" y="35"/>
                    <a:pt x="74" y="35"/>
                  </a:cubicBezTo>
                  <a:cubicBezTo>
                    <a:pt x="74" y="35"/>
                    <a:pt x="74" y="34"/>
                    <a:pt x="74" y="34"/>
                  </a:cubicBezTo>
                  <a:cubicBezTo>
                    <a:pt x="75" y="34"/>
                    <a:pt x="75" y="34"/>
                    <a:pt x="75" y="35"/>
                  </a:cubicBezTo>
                  <a:cubicBezTo>
                    <a:pt x="76" y="37"/>
                    <a:pt x="76" y="37"/>
                    <a:pt x="76" y="37"/>
                  </a:cubicBezTo>
                  <a:cubicBezTo>
                    <a:pt x="76" y="37"/>
                    <a:pt x="77" y="37"/>
                    <a:pt x="77" y="37"/>
                  </a:cubicBezTo>
                  <a:cubicBezTo>
                    <a:pt x="77" y="37"/>
                    <a:pt x="78" y="37"/>
                    <a:pt x="78" y="37"/>
                  </a:cubicBezTo>
                  <a:cubicBezTo>
                    <a:pt x="78" y="37"/>
                    <a:pt x="78" y="37"/>
                    <a:pt x="78" y="37"/>
                  </a:cubicBezTo>
                  <a:cubicBezTo>
                    <a:pt x="79" y="37"/>
                    <a:pt x="79" y="38"/>
                    <a:pt x="79" y="38"/>
                  </a:cubicBezTo>
                  <a:cubicBezTo>
                    <a:pt x="79" y="38"/>
                    <a:pt x="79" y="39"/>
                    <a:pt x="79" y="39"/>
                  </a:cubicBezTo>
                  <a:cubicBezTo>
                    <a:pt x="79" y="39"/>
                    <a:pt x="79" y="40"/>
                    <a:pt x="78" y="40"/>
                  </a:cubicBezTo>
                  <a:cubicBezTo>
                    <a:pt x="78" y="40"/>
                    <a:pt x="78" y="40"/>
                    <a:pt x="78" y="40"/>
                  </a:cubicBezTo>
                  <a:cubicBezTo>
                    <a:pt x="78" y="40"/>
                    <a:pt x="77" y="40"/>
                    <a:pt x="76" y="40"/>
                  </a:cubicBezTo>
                  <a:cubicBezTo>
                    <a:pt x="76" y="40"/>
                    <a:pt x="76" y="40"/>
                    <a:pt x="76" y="40"/>
                  </a:cubicBezTo>
                  <a:cubicBezTo>
                    <a:pt x="77" y="46"/>
                    <a:pt x="77" y="46"/>
                    <a:pt x="77" y="46"/>
                  </a:cubicBezTo>
                  <a:cubicBezTo>
                    <a:pt x="78" y="46"/>
                    <a:pt x="79" y="46"/>
                    <a:pt x="79" y="47"/>
                  </a:cubicBezTo>
                  <a:cubicBezTo>
                    <a:pt x="80" y="48"/>
                    <a:pt x="81" y="49"/>
                    <a:pt x="81" y="50"/>
                  </a:cubicBezTo>
                  <a:cubicBezTo>
                    <a:pt x="81" y="51"/>
                    <a:pt x="81" y="52"/>
                    <a:pt x="81" y="53"/>
                  </a:cubicBezTo>
                </a:path>
              </a:pathLst>
            </a:custGeom>
            <a:solidFill>
              <a:srgbClr val="B3C1DA">
                <a:alpha val="100000"/>
              </a:srgbClr>
            </a:solidFill>
            <a:ln>
              <a:noFill/>
            </a:ln>
          </p:spPr>
        </p:sp>
        <p:sp>
          <p:nvSpPr>
            <p:cNvPr id="1048919" name="任意多边形 1048918"/>
            <p:cNvSpPr/>
            <p:nvPr/>
          </p:nvSpPr>
          <p:spPr bwMode="auto">
            <a:xfrm>
              <a:off x="3745633" y="2233613"/>
              <a:ext cx="244475" cy="188912"/>
            </a:xfrm>
            <a:custGeom>
              <a:avLst/>
              <a:gdLst>
                <a:gd name="l" fmla="*/ 0 w 71"/>
                <a:gd name="t" fmla="*/ 0 h 55"/>
                <a:gd name="r" fmla="*/ 71 w 71"/>
                <a:gd name="b" fmla="*/ 55 h 55"/>
              </a:gdLst>
              <a:ahLst/>
              <a:cxnLst/>
              <a:rect l="l" t="t" r="r" b="b"/>
              <a:pathLst>
                <a:path w="71" h="55">
                  <a:moveTo>
                    <a:pt x="71" y="2"/>
                  </a:moveTo>
                  <a:cubicBezTo>
                    <a:pt x="38" y="43"/>
                    <a:pt x="38" y="43"/>
                    <a:pt x="38" y="43"/>
                  </a:cubicBezTo>
                  <a:cubicBezTo>
                    <a:pt x="24" y="32"/>
                    <a:pt x="24" y="32"/>
                    <a:pt x="24" y="32"/>
                  </a:cubicBezTo>
                  <a:cubicBezTo>
                    <a:pt x="1" y="55"/>
                    <a:pt x="1" y="55"/>
                    <a:pt x="1" y="55"/>
                  </a:cubicBezTo>
                  <a:cubicBezTo>
                    <a:pt x="0" y="45"/>
                    <a:pt x="0" y="45"/>
                    <a:pt x="0" y="45"/>
                  </a:cubicBezTo>
                  <a:cubicBezTo>
                    <a:pt x="23" y="22"/>
                    <a:pt x="23" y="22"/>
                    <a:pt x="23" y="22"/>
                  </a:cubicBezTo>
                  <a:cubicBezTo>
                    <a:pt x="37" y="34"/>
                    <a:pt x="37" y="34"/>
                    <a:pt x="37" y="34"/>
                  </a:cubicBezTo>
                  <a:cubicBezTo>
                    <a:pt x="70" y="1"/>
                    <a:pt x="70" y="1"/>
                    <a:pt x="70" y="1"/>
                  </a:cubicBezTo>
                  <a:cubicBezTo>
                    <a:pt x="70" y="1"/>
                    <a:pt x="71" y="0"/>
                    <a:pt x="71" y="2"/>
                  </a:cubicBezTo>
                </a:path>
              </a:pathLst>
            </a:custGeom>
            <a:solidFill>
              <a:schemeClr val="accent1">
                <a:alpha val="100000"/>
              </a:schemeClr>
            </a:solidFill>
            <a:ln>
              <a:noFill/>
            </a:ln>
          </p:spPr>
        </p:sp>
        <p:sp>
          <p:nvSpPr>
            <p:cNvPr id="1048920" name="任意多边形 1048919"/>
            <p:cNvSpPr/>
            <p:nvPr/>
          </p:nvSpPr>
          <p:spPr bwMode="auto">
            <a:xfrm>
              <a:off x="3969428" y="2415014"/>
              <a:ext cx="5615" cy="13098"/>
            </a:xfrm>
            <a:custGeom>
              <a:avLst/>
              <a:gdLst>
                <a:gd name="l" fmla="*/ 0 w 2"/>
                <a:gd name="t" fmla="*/ 0 h 4"/>
                <a:gd name="r" fmla="*/ 2 w 2"/>
                <a:gd name="b" fmla="*/ 4 h 4"/>
              </a:gdLst>
              <a:ahLst/>
              <a:cxnLst/>
              <a:rect l="l" t="t" r="r" b="b"/>
              <a:pathLst>
                <a:path w="2" h="4">
                  <a:moveTo>
                    <a:pt x="0" y="4"/>
                  </a:moveTo>
                  <a:cubicBezTo>
                    <a:pt x="1" y="4"/>
                    <a:pt x="1" y="4"/>
                    <a:pt x="2" y="4"/>
                  </a:cubicBezTo>
                  <a:cubicBezTo>
                    <a:pt x="1" y="1"/>
                    <a:pt x="1" y="1"/>
                    <a:pt x="1" y="1"/>
                  </a:cubicBezTo>
                  <a:cubicBezTo>
                    <a:pt x="1" y="0"/>
                    <a:pt x="0" y="0"/>
                    <a:pt x="0" y="0"/>
                  </a:cubicBezTo>
                  <a:lnTo>
                    <a:pt x="0" y="4"/>
                  </a:lnTo>
                </a:path>
              </a:pathLst>
            </a:custGeom>
            <a:solidFill>
              <a:srgbClr val="000000">
                <a:alpha val="100000"/>
              </a:srgbClr>
            </a:solidFill>
            <a:ln>
              <a:noFill/>
            </a:ln>
          </p:spPr>
        </p:sp>
        <p:sp>
          <p:nvSpPr>
            <p:cNvPr id="1048921" name="任意多边形 1048920"/>
            <p:cNvSpPr/>
            <p:nvPr/>
          </p:nvSpPr>
          <p:spPr bwMode="auto">
            <a:xfrm>
              <a:off x="3965685" y="2390688"/>
              <a:ext cx="7488" cy="13099"/>
            </a:xfrm>
            <a:custGeom>
              <a:avLst/>
              <a:gdLst>
                <a:gd name="l" fmla="*/ 0 w 2"/>
                <a:gd name="t" fmla="*/ 0 h 4"/>
                <a:gd name="r" fmla="*/ 2 w 2"/>
                <a:gd name="b" fmla="*/ 4 h 4"/>
              </a:gdLst>
              <a:ahLst/>
              <a:cxnLst/>
              <a:rect l="l" t="t" r="r" b="b"/>
              <a:pathLst>
                <a:path w="2" h="4">
                  <a:moveTo>
                    <a:pt x="0" y="4"/>
                  </a:moveTo>
                  <a:cubicBezTo>
                    <a:pt x="1" y="4"/>
                    <a:pt x="1" y="4"/>
                    <a:pt x="2" y="4"/>
                  </a:cubicBezTo>
                  <a:cubicBezTo>
                    <a:pt x="1" y="0"/>
                    <a:pt x="1" y="0"/>
                    <a:pt x="1" y="0"/>
                  </a:cubicBezTo>
                  <a:cubicBezTo>
                    <a:pt x="1" y="0"/>
                    <a:pt x="0" y="1"/>
                    <a:pt x="0" y="1"/>
                  </a:cubicBezTo>
                  <a:lnTo>
                    <a:pt x="0" y="4"/>
                  </a:lnTo>
                </a:path>
              </a:pathLst>
            </a:custGeom>
            <a:solidFill>
              <a:srgbClr val="000000">
                <a:alpha val="100000"/>
              </a:srgbClr>
            </a:solidFill>
            <a:ln>
              <a:noFill/>
            </a:ln>
          </p:spPr>
        </p:sp>
        <p:sp>
          <p:nvSpPr>
            <p:cNvPr id="1048922" name="任意多边形 1048921"/>
            <p:cNvSpPr/>
            <p:nvPr/>
          </p:nvSpPr>
          <p:spPr bwMode="auto">
            <a:xfrm>
              <a:off x="3756745" y="2274888"/>
              <a:ext cx="260350" cy="215900"/>
            </a:xfrm>
            <a:custGeom>
              <a:avLst/>
              <a:gdLst>
                <a:gd name="l" fmla="*/ 0 w 76"/>
                <a:gd name="t" fmla="*/ 0 h 63"/>
                <a:gd name="r" fmla="*/ 76 w 76"/>
                <a:gd name="b" fmla="*/ 63 h 63"/>
              </a:gdLst>
              <a:ahLst/>
              <a:cxnLst/>
              <a:rect l="l" t="t" r="r" b="b"/>
              <a:pathLst>
                <a:path w="76" h="63">
                  <a:moveTo>
                    <a:pt x="64" y="8"/>
                  </a:moveTo>
                  <a:cubicBezTo>
                    <a:pt x="37" y="43"/>
                    <a:pt x="37" y="43"/>
                    <a:pt x="37" y="43"/>
                  </a:cubicBezTo>
                  <a:cubicBezTo>
                    <a:pt x="22" y="32"/>
                    <a:pt x="22" y="32"/>
                    <a:pt x="22" y="32"/>
                  </a:cubicBezTo>
                  <a:cubicBezTo>
                    <a:pt x="0" y="54"/>
                    <a:pt x="0" y="54"/>
                    <a:pt x="0" y="54"/>
                  </a:cubicBezTo>
                  <a:cubicBezTo>
                    <a:pt x="0" y="58"/>
                    <a:pt x="0" y="58"/>
                    <a:pt x="0" y="58"/>
                  </a:cubicBezTo>
                  <a:cubicBezTo>
                    <a:pt x="1" y="62"/>
                    <a:pt x="7" y="63"/>
                    <a:pt x="7" y="63"/>
                  </a:cubicBezTo>
                  <a:cubicBezTo>
                    <a:pt x="7" y="63"/>
                    <a:pt x="65" y="56"/>
                    <a:pt x="70" y="55"/>
                  </a:cubicBezTo>
                  <a:cubicBezTo>
                    <a:pt x="76" y="55"/>
                    <a:pt x="75" y="48"/>
                    <a:pt x="75" y="48"/>
                  </a:cubicBezTo>
                  <a:cubicBezTo>
                    <a:pt x="70" y="0"/>
                    <a:pt x="70" y="0"/>
                    <a:pt x="70" y="0"/>
                  </a:cubicBezTo>
                  <a:lnTo>
                    <a:pt x="64" y="8"/>
                  </a:lnTo>
                  <a:close/>
                  <a:moveTo>
                    <a:pt x="68" y="45"/>
                  </a:moveTo>
                  <a:cubicBezTo>
                    <a:pt x="67" y="46"/>
                    <a:pt x="67" y="46"/>
                    <a:pt x="67" y="47"/>
                  </a:cubicBezTo>
                  <a:cubicBezTo>
                    <a:pt x="66" y="47"/>
                    <a:pt x="66" y="47"/>
                    <a:pt x="65" y="47"/>
                  </a:cubicBezTo>
                  <a:cubicBezTo>
                    <a:pt x="66" y="50"/>
                    <a:pt x="66" y="50"/>
                    <a:pt x="66" y="50"/>
                  </a:cubicBezTo>
                  <a:cubicBezTo>
                    <a:pt x="66" y="51"/>
                    <a:pt x="66" y="51"/>
                    <a:pt x="65" y="51"/>
                  </a:cubicBezTo>
                  <a:cubicBezTo>
                    <a:pt x="65" y="51"/>
                    <a:pt x="64" y="51"/>
                    <a:pt x="64" y="50"/>
                  </a:cubicBezTo>
                  <a:cubicBezTo>
                    <a:pt x="64" y="48"/>
                    <a:pt x="64" y="48"/>
                    <a:pt x="64" y="48"/>
                  </a:cubicBezTo>
                  <a:cubicBezTo>
                    <a:pt x="64" y="48"/>
                    <a:pt x="63" y="48"/>
                    <a:pt x="63" y="48"/>
                  </a:cubicBezTo>
                  <a:cubicBezTo>
                    <a:pt x="63" y="50"/>
                    <a:pt x="63" y="50"/>
                    <a:pt x="63" y="50"/>
                  </a:cubicBezTo>
                  <a:cubicBezTo>
                    <a:pt x="63" y="51"/>
                    <a:pt x="63" y="51"/>
                    <a:pt x="62" y="51"/>
                  </a:cubicBezTo>
                  <a:cubicBezTo>
                    <a:pt x="62" y="51"/>
                    <a:pt x="62" y="51"/>
                    <a:pt x="62" y="51"/>
                  </a:cubicBezTo>
                  <a:cubicBezTo>
                    <a:pt x="61" y="48"/>
                    <a:pt x="61" y="48"/>
                    <a:pt x="61" y="48"/>
                  </a:cubicBezTo>
                  <a:cubicBezTo>
                    <a:pt x="61" y="48"/>
                    <a:pt x="60" y="48"/>
                    <a:pt x="59" y="48"/>
                  </a:cubicBezTo>
                  <a:cubicBezTo>
                    <a:pt x="59" y="48"/>
                    <a:pt x="58" y="48"/>
                    <a:pt x="58" y="48"/>
                  </a:cubicBezTo>
                  <a:cubicBezTo>
                    <a:pt x="58" y="48"/>
                    <a:pt x="58" y="48"/>
                    <a:pt x="58" y="47"/>
                  </a:cubicBezTo>
                  <a:cubicBezTo>
                    <a:pt x="58" y="47"/>
                    <a:pt x="58" y="47"/>
                    <a:pt x="58" y="46"/>
                  </a:cubicBezTo>
                  <a:cubicBezTo>
                    <a:pt x="58" y="46"/>
                    <a:pt x="58" y="46"/>
                    <a:pt x="58" y="46"/>
                  </a:cubicBezTo>
                  <a:cubicBezTo>
                    <a:pt x="58" y="45"/>
                    <a:pt x="58" y="45"/>
                    <a:pt x="58" y="45"/>
                  </a:cubicBezTo>
                  <a:cubicBezTo>
                    <a:pt x="58" y="45"/>
                    <a:pt x="59" y="45"/>
                    <a:pt x="60" y="46"/>
                  </a:cubicBezTo>
                  <a:cubicBezTo>
                    <a:pt x="60" y="46"/>
                    <a:pt x="60" y="46"/>
                    <a:pt x="61" y="46"/>
                  </a:cubicBezTo>
                  <a:cubicBezTo>
                    <a:pt x="60" y="41"/>
                    <a:pt x="60" y="41"/>
                    <a:pt x="60" y="41"/>
                  </a:cubicBezTo>
                  <a:cubicBezTo>
                    <a:pt x="60" y="41"/>
                    <a:pt x="60" y="41"/>
                    <a:pt x="60" y="40"/>
                  </a:cubicBezTo>
                  <a:cubicBezTo>
                    <a:pt x="59" y="40"/>
                    <a:pt x="59" y="40"/>
                    <a:pt x="58" y="40"/>
                  </a:cubicBezTo>
                  <a:cubicBezTo>
                    <a:pt x="58" y="39"/>
                    <a:pt x="58" y="39"/>
                    <a:pt x="57" y="39"/>
                  </a:cubicBezTo>
                  <a:cubicBezTo>
                    <a:pt x="57" y="38"/>
                    <a:pt x="57" y="37"/>
                    <a:pt x="57" y="37"/>
                  </a:cubicBezTo>
                  <a:cubicBezTo>
                    <a:pt x="57" y="36"/>
                    <a:pt x="57" y="36"/>
                    <a:pt x="57" y="35"/>
                  </a:cubicBezTo>
                  <a:cubicBezTo>
                    <a:pt x="57" y="35"/>
                    <a:pt x="57" y="34"/>
                    <a:pt x="58" y="34"/>
                  </a:cubicBezTo>
                  <a:cubicBezTo>
                    <a:pt x="58" y="33"/>
                    <a:pt x="59" y="33"/>
                    <a:pt x="59" y="33"/>
                  </a:cubicBezTo>
                  <a:cubicBezTo>
                    <a:pt x="59" y="30"/>
                    <a:pt x="59" y="30"/>
                    <a:pt x="59" y="30"/>
                  </a:cubicBezTo>
                  <a:cubicBezTo>
                    <a:pt x="59" y="30"/>
                    <a:pt x="59" y="30"/>
                    <a:pt x="60" y="29"/>
                  </a:cubicBezTo>
                  <a:cubicBezTo>
                    <a:pt x="60" y="29"/>
                    <a:pt x="60" y="30"/>
                    <a:pt x="60" y="30"/>
                  </a:cubicBezTo>
                  <a:cubicBezTo>
                    <a:pt x="61" y="32"/>
                    <a:pt x="61" y="32"/>
                    <a:pt x="61" y="32"/>
                  </a:cubicBezTo>
                  <a:cubicBezTo>
                    <a:pt x="61" y="32"/>
                    <a:pt x="61" y="32"/>
                    <a:pt x="62" y="32"/>
                  </a:cubicBezTo>
                  <a:cubicBezTo>
                    <a:pt x="62" y="32"/>
                    <a:pt x="62" y="32"/>
                    <a:pt x="62" y="32"/>
                  </a:cubicBezTo>
                  <a:cubicBezTo>
                    <a:pt x="62" y="30"/>
                    <a:pt x="62" y="30"/>
                    <a:pt x="62" y="30"/>
                  </a:cubicBezTo>
                  <a:cubicBezTo>
                    <a:pt x="62" y="30"/>
                    <a:pt x="62" y="29"/>
                    <a:pt x="62" y="29"/>
                  </a:cubicBezTo>
                  <a:cubicBezTo>
                    <a:pt x="63" y="29"/>
                    <a:pt x="63" y="29"/>
                    <a:pt x="63" y="30"/>
                  </a:cubicBezTo>
                  <a:cubicBezTo>
                    <a:pt x="64" y="32"/>
                    <a:pt x="64" y="32"/>
                    <a:pt x="64" y="32"/>
                  </a:cubicBezTo>
                  <a:cubicBezTo>
                    <a:pt x="64" y="32"/>
                    <a:pt x="64" y="32"/>
                    <a:pt x="65" y="32"/>
                  </a:cubicBezTo>
                  <a:cubicBezTo>
                    <a:pt x="65" y="32"/>
                    <a:pt x="65" y="32"/>
                    <a:pt x="65" y="32"/>
                  </a:cubicBezTo>
                  <a:cubicBezTo>
                    <a:pt x="65" y="32"/>
                    <a:pt x="66" y="32"/>
                    <a:pt x="66" y="32"/>
                  </a:cubicBezTo>
                  <a:cubicBezTo>
                    <a:pt x="66" y="32"/>
                    <a:pt x="66" y="32"/>
                    <a:pt x="66" y="32"/>
                  </a:cubicBezTo>
                  <a:cubicBezTo>
                    <a:pt x="66" y="33"/>
                    <a:pt x="66" y="33"/>
                    <a:pt x="66" y="33"/>
                  </a:cubicBezTo>
                  <a:cubicBezTo>
                    <a:pt x="66" y="34"/>
                    <a:pt x="66" y="34"/>
                    <a:pt x="66" y="34"/>
                  </a:cubicBezTo>
                  <a:cubicBezTo>
                    <a:pt x="66" y="34"/>
                    <a:pt x="66" y="34"/>
                    <a:pt x="65" y="34"/>
                  </a:cubicBezTo>
                  <a:cubicBezTo>
                    <a:pt x="65" y="34"/>
                    <a:pt x="65" y="34"/>
                    <a:pt x="64" y="34"/>
                  </a:cubicBezTo>
                  <a:cubicBezTo>
                    <a:pt x="64" y="34"/>
                    <a:pt x="64" y="34"/>
                    <a:pt x="64" y="34"/>
                  </a:cubicBezTo>
                  <a:cubicBezTo>
                    <a:pt x="64" y="39"/>
                    <a:pt x="64" y="39"/>
                    <a:pt x="64" y="39"/>
                  </a:cubicBezTo>
                  <a:cubicBezTo>
                    <a:pt x="65" y="39"/>
                    <a:pt x="66" y="40"/>
                    <a:pt x="67" y="40"/>
                  </a:cubicBezTo>
                  <a:cubicBezTo>
                    <a:pt x="67" y="41"/>
                    <a:pt x="68" y="42"/>
                    <a:pt x="68" y="43"/>
                  </a:cubicBezTo>
                  <a:cubicBezTo>
                    <a:pt x="68" y="44"/>
                    <a:pt x="68" y="44"/>
                    <a:pt x="68" y="45"/>
                  </a:cubicBezTo>
                </a:path>
              </a:pathLst>
            </a:custGeom>
            <a:solidFill>
              <a:schemeClr val="accent1">
                <a:alpha val="100000"/>
              </a:schemeClr>
            </a:solidFill>
            <a:ln>
              <a:noFill/>
            </a:ln>
          </p:spPr>
        </p:sp>
        <p:sp>
          <p:nvSpPr>
            <p:cNvPr id="1048923" name="任意多边形 1048922"/>
            <p:cNvSpPr/>
            <p:nvPr/>
          </p:nvSpPr>
          <p:spPr bwMode="auto">
            <a:xfrm>
              <a:off x="2722730" y="3092380"/>
              <a:ext cx="327585" cy="127240"/>
            </a:xfrm>
            <a:custGeom>
              <a:avLst/>
              <a:gdLst>
                <a:gd name="l" fmla="*/ 0 w 95"/>
                <a:gd name="t" fmla="*/ 0 h 37"/>
                <a:gd name="r" fmla="*/ 95 w 95"/>
                <a:gd name="b" fmla="*/ 37 h 37"/>
              </a:gdLst>
              <a:ahLst/>
              <a:cxnLst/>
              <a:rect l="l" t="t" r="r" b="b"/>
              <a:pathLst>
                <a:path w="95" h="37">
                  <a:moveTo>
                    <a:pt x="84" y="27"/>
                  </a:moveTo>
                  <a:cubicBezTo>
                    <a:pt x="94" y="25"/>
                    <a:pt x="95" y="22"/>
                    <a:pt x="89" y="18"/>
                  </a:cubicBezTo>
                  <a:cubicBezTo>
                    <a:pt x="54" y="3"/>
                    <a:pt x="54" y="3"/>
                    <a:pt x="54" y="3"/>
                  </a:cubicBezTo>
                  <a:cubicBezTo>
                    <a:pt x="48" y="0"/>
                    <a:pt x="40" y="1"/>
                    <a:pt x="35" y="6"/>
                  </a:cubicBezTo>
                  <a:cubicBezTo>
                    <a:pt x="5" y="29"/>
                    <a:pt x="5" y="29"/>
                    <a:pt x="5" y="29"/>
                  </a:cubicBezTo>
                  <a:cubicBezTo>
                    <a:pt x="0" y="34"/>
                    <a:pt x="3" y="37"/>
                    <a:pt x="13" y="35"/>
                  </a:cubicBezTo>
                  <a:lnTo>
                    <a:pt x="84" y="27"/>
                  </a:lnTo>
                </a:path>
              </a:pathLst>
            </a:custGeom>
            <a:solidFill>
              <a:srgbClr val="000000">
                <a:alpha val="100000"/>
              </a:srgbClr>
            </a:solidFill>
            <a:ln>
              <a:noFill/>
            </a:ln>
          </p:spPr>
        </p:sp>
        <p:sp>
          <p:nvSpPr>
            <p:cNvPr id="1048924" name="任意多边形 1048923"/>
            <p:cNvSpPr/>
            <p:nvPr/>
          </p:nvSpPr>
          <p:spPr bwMode="auto">
            <a:xfrm>
              <a:off x="2775144" y="3221490"/>
              <a:ext cx="61773" cy="101044"/>
            </a:xfrm>
            <a:custGeom>
              <a:avLst/>
              <a:gdLst>
                <a:gd name="l" fmla="*/ 0 w 18"/>
                <a:gd name="t" fmla="*/ 0 h 29"/>
                <a:gd name="r" fmla="*/ 18 w 18"/>
                <a:gd name="b" fmla="*/ 29 h 29"/>
              </a:gdLst>
              <a:ahLst/>
              <a:cxnLst/>
              <a:rect l="l" t="t" r="r" b="b"/>
              <a:pathLst>
                <a:path w="18" h="29">
                  <a:moveTo>
                    <a:pt x="15" y="2"/>
                  </a:moveTo>
                  <a:cubicBezTo>
                    <a:pt x="15" y="1"/>
                    <a:pt x="15" y="1"/>
                    <a:pt x="15" y="1"/>
                  </a:cubicBezTo>
                  <a:cubicBezTo>
                    <a:pt x="14" y="0"/>
                    <a:pt x="14" y="0"/>
                    <a:pt x="13" y="0"/>
                  </a:cubicBezTo>
                  <a:cubicBezTo>
                    <a:pt x="1" y="1"/>
                    <a:pt x="1" y="1"/>
                    <a:pt x="1" y="1"/>
                  </a:cubicBezTo>
                  <a:cubicBezTo>
                    <a:pt x="1" y="1"/>
                    <a:pt x="0" y="2"/>
                    <a:pt x="0" y="2"/>
                  </a:cubicBezTo>
                  <a:cubicBezTo>
                    <a:pt x="0" y="4"/>
                    <a:pt x="0" y="4"/>
                    <a:pt x="0" y="4"/>
                  </a:cubicBezTo>
                  <a:cubicBezTo>
                    <a:pt x="0" y="5"/>
                    <a:pt x="1" y="5"/>
                    <a:pt x="2" y="5"/>
                  </a:cubicBezTo>
                  <a:cubicBezTo>
                    <a:pt x="3" y="5"/>
                    <a:pt x="3" y="5"/>
                    <a:pt x="3" y="5"/>
                  </a:cubicBezTo>
                  <a:cubicBezTo>
                    <a:pt x="3" y="5"/>
                    <a:pt x="3" y="5"/>
                    <a:pt x="3" y="5"/>
                  </a:cubicBezTo>
                  <a:cubicBezTo>
                    <a:pt x="5" y="25"/>
                    <a:pt x="5" y="25"/>
                    <a:pt x="5" y="25"/>
                  </a:cubicBezTo>
                  <a:cubicBezTo>
                    <a:pt x="4" y="25"/>
                    <a:pt x="4" y="25"/>
                    <a:pt x="4" y="25"/>
                  </a:cubicBezTo>
                  <a:cubicBezTo>
                    <a:pt x="4" y="25"/>
                    <a:pt x="3" y="26"/>
                    <a:pt x="3" y="26"/>
                  </a:cubicBezTo>
                  <a:cubicBezTo>
                    <a:pt x="3" y="28"/>
                    <a:pt x="3" y="28"/>
                    <a:pt x="3" y="28"/>
                  </a:cubicBezTo>
                  <a:cubicBezTo>
                    <a:pt x="3" y="28"/>
                    <a:pt x="4" y="29"/>
                    <a:pt x="5" y="29"/>
                  </a:cubicBezTo>
                  <a:cubicBezTo>
                    <a:pt x="9" y="28"/>
                    <a:pt x="9" y="28"/>
                    <a:pt x="9" y="28"/>
                  </a:cubicBezTo>
                  <a:cubicBezTo>
                    <a:pt x="12" y="28"/>
                    <a:pt x="12" y="28"/>
                    <a:pt x="12" y="28"/>
                  </a:cubicBezTo>
                  <a:cubicBezTo>
                    <a:pt x="17" y="27"/>
                    <a:pt x="17" y="27"/>
                    <a:pt x="17" y="27"/>
                  </a:cubicBezTo>
                  <a:cubicBezTo>
                    <a:pt x="17" y="27"/>
                    <a:pt x="18" y="27"/>
                    <a:pt x="18" y="26"/>
                  </a:cubicBezTo>
                  <a:cubicBezTo>
                    <a:pt x="17" y="24"/>
                    <a:pt x="17" y="24"/>
                    <a:pt x="17" y="24"/>
                  </a:cubicBezTo>
                  <a:cubicBezTo>
                    <a:pt x="17" y="24"/>
                    <a:pt x="17" y="23"/>
                    <a:pt x="16" y="23"/>
                  </a:cubicBezTo>
                  <a:cubicBezTo>
                    <a:pt x="15" y="23"/>
                    <a:pt x="15" y="23"/>
                    <a:pt x="15" y="23"/>
                  </a:cubicBezTo>
                  <a:cubicBezTo>
                    <a:pt x="13" y="4"/>
                    <a:pt x="13" y="4"/>
                    <a:pt x="13" y="4"/>
                  </a:cubicBezTo>
                  <a:cubicBezTo>
                    <a:pt x="13" y="4"/>
                    <a:pt x="13" y="4"/>
                    <a:pt x="13" y="4"/>
                  </a:cubicBezTo>
                  <a:cubicBezTo>
                    <a:pt x="14" y="3"/>
                    <a:pt x="14" y="3"/>
                    <a:pt x="14" y="3"/>
                  </a:cubicBezTo>
                  <a:cubicBezTo>
                    <a:pt x="14" y="3"/>
                    <a:pt x="15" y="3"/>
                    <a:pt x="15" y="2"/>
                  </a:cubicBezTo>
                </a:path>
              </a:pathLst>
            </a:custGeom>
            <a:solidFill>
              <a:srgbClr val="000000">
                <a:alpha val="100000"/>
              </a:srgbClr>
            </a:solidFill>
            <a:ln>
              <a:noFill/>
            </a:ln>
          </p:spPr>
        </p:sp>
        <p:sp>
          <p:nvSpPr>
            <p:cNvPr id="1048925" name="任意多边形 1048924"/>
            <p:cNvSpPr/>
            <p:nvPr/>
          </p:nvSpPr>
          <p:spPr bwMode="auto">
            <a:xfrm>
              <a:off x="2836917" y="3210263"/>
              <a:ext cx="61774" cy="102915"/>
            </a:xfrm>
            <a:custGeom>
              <a:avLst/>
              <a:gdLst>
                <a:gd name="l" fmla="*/ 0 w 18"/>
                <a:gd name="t" fmla="*/ 0 h 30"/>
                <a:gd name="r" fmla="*/ 18 w 18"/>
                <a:gd name="b" fmla="*/ 30 h 30"/>
              </a:gdLst>
              <a:ahLst/>
              <a:cxnLst/>
              <a:rect l="l" t="t" r="r" b="b"/>
              <a:pathLst>
                <a:path w="18" h="30">
                  <a:moveTo>
                    <a:pt x="15" y="3"/>
                  </a:moveTo>
                  <a:cubicBezTo>
                    <a:pt x="15" y="1"/>
                    <a:pt x="15" y="1"/>
                    <a:pt x="15" y="1"/>
                  </a:cubicBezTo>
                  <a:cubicBezTo>
                    <a:pt x="15" y="1"/>
                    <a:pt x="14" y="0"/>
                    <a:pt x="13" y="0"/>
                  </a:cubicBezTo>
                  <a:cubicBezTo>
                    <a:pt x="2" y="2"/>
                    <a:pt x="2" y="2"/>
                    <a:pt x="2" y="2"/>
                  </a:cubicBezTo>
                  <a:cubicBezTo>
                    <a:pt x="1" y="2"/>
                    <a:pt x="0" y="3"/>
                    <a:pt x="1" y="3"/>
                  </a:cubicBezTo>
                  <a:cubicBezTo>
                    <a:pt x="1" y="5"/>
                    <a:pt x="1" y="5"/>
                    <a:pt x="1" y="5"/>
                  </a:cubicBezTo>
                  <a:cubicBezTo>
                    <a:pt x="1" y="5"/>
                    <a:pt x="1" y="6"/>
                    <a:pt x="2" y="6"/>
                  </a:cubicBezTo>
                  <a:cubicBezTo>
                    <a:pt x="3" y="6"/>
                    <a:pt x="3" y="6"/>
                    <a:pt x="3" y="6"/>
                  </a:cubicBezTo>
                  <a:cubicBezTo>
                    <a:pt x="3" y="6"/>
                    <a:pt x="3" y="6"/>
                    <a:pt x="3" y="6"/>
                  </a:cubicBezTo>
                  <a:cubicBezTo>
                    <a:pt x="5" y="25"/>
                    <a:pt x="5" y="25"/>
                    <a:pt x="5" y="25"/>
                  </a:cubicBezTo>
                  <a:cubicBezTo>
                    <a:pt x="5" y="26"/>
                    <a:pt x="5" y="26"/>
                    <a:pt x="5" y="26"/>
                  </a:cubicBezTo>
                  <a:cubicBezTo>
                    <a:pt x="4" y="26"/>
                    <a:pt x="3" y="26"/>
                    <a:pt x="3" y="27"/>
                  </a:cubicBezTo>
                  <a:cubicBezTo>
                    <a:pt x="4" y="28"/>
                    <a:pt x="4" y="28"/>
                    <a:pt x="4" y="28"/>
                  </a:cubicBezTo>
                  <a:cubicBezTo>
                    <a:pt x="4" y="29"/>
                    <a:pt x="4" y="30"/>
                    <a:pt x="5" y="29"/>
                  </a:cubicBezTo>
                  <a:cubicBezTo>
                    <a:pt x="9" y="29"/>
                    <a:pt x="9" y="29"/>
                    <a:pt x="9" y="29"/>
                  </a:cubicBezTo>
                  <a:cubicBezTo>
                    <a:pt x="13" y="28"/>
                    <a:pt x="13" y="28"/>
                    <a:pt x="13" y="28"/>
                  </a:cubicBezTo>
                  <a:cubicBezTo>
                    <a:pt x="17" y="28"/>
                    <a:pt x="17" y="28"/>
                    <a:pt x="17" y="28"/>
                  </a:cubicBezTo>
                  <a:cubicBezTo>
                    <a:pt x="18" y="28"/>
                    <a:pt x="18" y="27"/>
                    <a:pt x="18" y="27"/>
                  </a:cubicBezTo>
                  <a:cubicBezTo>
                    <a:pt x="18" y="25"/>
                    <a:pt x="18" y="25"/>
                    <a:pt x="18" y="25"/>
                  </a:cubicBezTo>
                  <a:cubicBezTo>
                    <a:pt x="18" y="25"/>
                    <a:pt x="17" y="24"/>
                    <a:pt x="16" y="24"/>
                  </a:cubicBezTo>
                  <a:cubicBezTo>
                    <a:pt x="16" y="24"/>
                    <a:pt x="16" y="24"/>
                    <a:pt x="16" y="24"/>
                  </a:cubicBezTo>
                  <a:cubicBezTo>
                    <a:pt x="13" y="4"/>
                    <a:pt x="13" y="4"/>
                    <a:pt x="13" y="4"/>
                  </a:cubicBezTo>
                  <a:cubicBezTo>
                    <a:pt x="13" y="4"/>
                    <a:pt x="13" y="4"/>
                    <a:pt x="13" y="4"/>
                  </a:cubicBezTo>
                  <a:cubicBezTo>
                    <a:pt x="14" y="4"/>
                    <a:pt x="14" y="4"/>
                    <a:pt x="14" y="4"/>
                  </a:cubicBezTo>
                  <a:cubicBezTo>
                    <a:pt x="15" y="4"/>
                    <a:pt x="15" y="3"/>
                    <a:pt x="15" y="3"/>
                  </a:cubicBezTo>
                </a:path>
              </a:pathLst>
            </a:custGeom>
            <a:solidFill>
              <a:srgbClr val="000000">
                <a:alpha val="100000"/>
              </a:srgbClr>
            </a:solidFill>
            <a:ln>
              <a:noFill/>
            </a:ln>
          </p:spPr>
        </p:sp>
        <p:sp>
          <p:nvSpPr>
            <p:cNvPr id="1048926" name="任意多边形 1048925"/>
            <p:cNvSpPr/>
            <p:nvPr/>
          </p:nvSpPr>
          <p:spPr bwMode="auto">
            <a:xfrm>
              <a:off x="2902434" y="3204650"/>
              <a:ext cx="58029" cy="99172"/>
            </a:xfrm>
            <a:custGeom>
              <a:avLst/>
              <a:gdLst>
                <a:gd name="l" fmla="*/ 0 w 17"/>
                <a:gd name="t" fmla="*/ 0 h 29"/>
                <a:gd name="r" fmla="*/ 17 w 17"/>
                <a:gd name="b" fmla="*/ 29 h 29"/>
              </a:gdLst>
              <a:ahLst/>
              <a:cxnLst/>
              <a:rect l="l" t="t" r="r" b="b"/>
              <a:pathLst>
                <a:path w="17" h="29">
                  <a:moveTo>
                    <a:pt x="14" y="3"/>
                  </a:moveTo>
                  <a:cubicBezTo>
                    <a:pt x="14" y="1"/>
                    <a:pt x="14" y="1"/>
                    <a:pt x="14" y="1"/>
                  </a:cubicBezTo>
                  <a:cubicBezTo>
                    <a:pt x="14" y="0"/>
                    <a:pt x="13" y="0"/>
                    <a:pt x="13" y="0"/>
                  </a:cubicBezTo>
                  <a:cubicBezTo>
                    <a:pt x="1" y="2"/>
                    <a:pt x="1" y="2"/>
                    <a:pt x="1" y="2"/>
                  </a:cubicBezTo>
                  <a:cubicBezTo>
                    <a:pt x="0" y="2"/>
                    <a:pt x="0" y="2"/>
                    <a:pt x="0" y="3"/>
                  </a:cubicBezTo>
                  <a:cubicBezTo>
                    <a:pt x="0" y="4"/>
                    <a:pt x="0" y="4"/>
                    <a:pt x="0" y="4"/>
                  </a:cubicBezTo>
                  <a:cubicBezTo>
                    <a:pt x="0" y="5"/>
                    <a:pt x="1" y="5"/>
                    <a:pt x="1" y="5"/>
                  </a:cubicBezTo>
                  <a:cubicBezTo>
                    <a:pt x="2" y="5"/>
                    <a:pt x="2" y="5"/>
                    <a:pt x="2" y="5"/>
                  </a:cubicBezTo>
                  <a:cubicBezTo>
                    <a:pt x="2" y="5"/>
                    <a:pt x="2" y="5"/>
                    <a:pt x="2" y="5"/>
                  </a:cubicBezTo>
                  <a:cubicBezTo>
                    <a:pt x="5" y="25"/>
                    <a:pt x="5" y="25"/>
                    <a:pt x="5" y="25"/>
                  </a:cubicBezTo>
                  <a:cubicBezTo>
                    <a:pt x="4" y="25"/>
                    <a:pt x="4" y="25"/>
                    <a:pt x="4" y="25"/>
                  </a:cubicBezTo>
                  <a:cubicBezTo>
                    <a:pt x="3" y="25"/>
                    <a:pt x="3" y="26"/>
                    <a:pt x="3" y="27"/>
                  </a:cubicBezTo>
                  <a:cubicBezTo>
                    <a:pt x="3" y="28"/>
                    <a:pt x="3" y="28"/>
                    <a:pt x="3" y="28"/>
                  </a:cubicBezTo>
                  <a:cubicBezTo>
                    <a:pt x="3" y="29"/>
                    <a:pt x="4" y="29"/>
                    <a:pt x="4" y="29"/>
                  </a:cubicBezTo>
                  <a:cubicBezTo>
                    <a:pt x="8" y="29"/>
                    <a:pt x="8" y="29"/>
                    <a:pt x="8" y="29"/>
                  </a:cubicBezTo>
                  <a:cubicBezTo>
                    <a:pt x="12" y="28"/>
                    <a:pt x="12" y="28"/>
                    <a:pt x="12" y="28"/>
                  </a:cubicBezTo>
                  <a:cubicBezTo>
                    <a:pt x="16" y="28"/>
                    <a:pt x="16" y="28"/>
                    <a:pt x="16" y="28"/>
                  </a:cubicBezTo>
                  <a:cubicBezTo>
                    <a:pt x="17" y="28"/>
                    <a:pt x="17" y="27"/>
                    <a:pt x="17" y="26"/>
                  </a:cubicBezTo>
                  <a:cubicBezTo>
                    <a:pt x="17" y="25"/>
                    <a:pt x="17" y="25"/>
                    <a:pt x="17" y="25"/>
                  </a:cubicBezTo>
                  <a:cubicBezTo>
                    <a:pt x="17" y="24"/>
                    <a:pt x="16" y="24"/>
                    <a:pt x="16" y="24"/>
                  </a:cubicBezTo>
                  <a:cubicBezTo>
                    <a:pt x="15" y="24"/>
                    <a:pt x="15" y="24"/>
                    <a:pt x="15" y="24"/>
                  </a:cubicBezTo>
                  <a:cubicBezTo>
                    <a:pt x="12" y="4"/>
                    <a:pt x="12" y="4"/>
                    <a:pt x="12" y="4"/>
                  </a:cubicBezTo>
                  <a:cubicBezTo>
                    <a:pt x="12" y="4"/>
                    <a:pt x="12" y="4"/>
                    <a:pt x="12" y="4"/>
                  </a:cubicBezTo>
                  <a:cubicBezTo>
                    <a:pt x="13" y="4"/>
                    <a:pt x="13" y="4"/>
                    <a:pt x="13" y="4"/>
                  </a:cubicBezTo>
                  <a:cubicBezTo>
                    <a:pt x="14" y="4"/>
                    <a:pt x="14" y="3"/>
                    <a:pt x="14" y="3"/>
                  </a:cubicBezTo>
                </a:path>
              </a:pathLst>
            </a:custGeom>
            <a:solidFill>
              <a:srgbClr val="000000">
                <a:alpha val="100000"/>
              </a:srgbClr>
            </a:solidFill>
            <a:ln>
              <a:noFill/>
            </a:ln>
          </p:spPr>
        </p:sp>
        <p:sp>
          <p:nvSpPr>
            <p:cNvPr id="1048927" name="任意多边形 1048926"/>
            <p:cNvSpPr/>
            <p:nvPr/>
          </p:nvSpPr>
          <p:spPr bwMode="auto">
            <a:xfrm>
              <a:off x="2964207" y="3199036"/>
              <a:ext cx="59901" cy="97301"/>
            </a:xfrm>
            <a:custGeom>
              <a:avLst/>
              <a:gdLst>
                <a:gd name="l" fmla="*/ 0 w 18"/>
                <a:gd name="t" fmla="*/ 0 h 29"/>
                <a:gd name="r" fmla="*/ 18 w 18"/>
                <a:gd name="b" fmla="*/ 29 h 29"/>
              </a:gdLst>
              <a:ahLst/>
              <a:cxnLst/>
              <a:rect l="l" t="t" r="r" b="b"/>
              <a:pathLst>
                <a:path w="18" h="29">
                  <a:moveTo>
                    <a:pt x="15" y="2"/>
                  </a:moveTo>
                  <a:cubicBezTo>
                    <a:pt x="14" y="1"/>
                    <a:pt x="14" y="1"/>
                    <a:pt x="14" y="1"/>
                  </a:cubicBezTo>
                  <a:cubicBezTo>
                    <a:pt x="14" y="0"/>
                    <a:pt x="14" y="0"/>
                    <a:pt x="13" y="0"/>
                  </a:cubicBezTo>
                  <a:cubicBezTo>
                    <a:pt x="1" y="1"/>
                    <a:pt x="1" y="1"/>
                    <a:pt x="1" y="1"/>
                  </a:cubicBezTo>
                  <a:cubicBezTo>
                    <a:pt x="0" y="1"/>
                    <a:pt x="0" y="2"/>
                    <a:pt x="0" y="3"/>
                  </a:cubicBezTo>
                  <a:cubicBezTo>
                    <a:pt x="0" y="4"/>
                    <a:pt x="0" y="4"/>
                    <a:pt x="0" y="4"/>
                  </a:cubicBezTo>
                  <a:cubicBezTo>
                    <a:pt x="0" y="5"/>
                    <a:pt x="1" y="5"/>
                    <a:pt x="2" y="5"/>
                  </a:cubicBezTo>
                  <a:cubicBezTo>
                    <a:pt x="2" y="5"/>
                    <a:pt x="2" y="5"/>
                    <a:pt x="2" y="5"/>
                  </a:cubicBezTo>
                  <a:cubicBezTo>
                    <a:pt x="2" y="5"/>
                    <a:pt x="2" y="5"/>
                    <a:pt x="2" y="5"/>
                  </a:cubicBezTo>
                  <a:cubicBezTo>
                    <a:pt x="5" y="25"/>
                    <a:pt x="5" y="25"/>
                    <a:pt x="5" y="25"/>
                  </a:cubicBezTo>
                  <a:cubicBezTo>
                    <a:pt x="4" y="25"/>
                    <a:pt x="4" y="25"/>
                    <a:pt x="4" y="25"/>
                  </a:cubicBezTo>
                  <a:cubicBezTo>
                    <a:pt x="3" y="25"/>
                    <a:pt x="3" y="26"/>
                    <a:pt x="3" y="26"/>
                  </a:cubicBezTo>
                  <a:cubicBezTo>
                    <a:pt x="3" y="28"/>
                    <a:pt x="3" y="28"/>
                    <a:pt x="3" y="28"/>
                  </a:cubicBezTo>
                  <a:cubicBezTo>
                    <a:pt x="3" y="29"/>
                    <a:pt x="4" y="29"/>
                    <a:pt x="5" y="29"/>
                  </a:cubicBezTo>
                  <a:cubicBezTo>
                    <a:pt x="9" y="28"/>
                    <a:pt x="9" y="28"/>
                    <a:pt x="9" y="28"/>
                  </a:cubicBezTo>
                  <a:cubicBezTo>
                    <a:pt x="12" y="28"/>
                    <a:pt x="12" y="28"/>
                    <a:pt x="12" y="28"/>
                  </a:cubicBezTo>
                  <a:cubicBezTo>
                    <a:pt x="16" y="27"/>
                    <a:pt x="16" y="27"/>
                    <a:pt x="16" y="27"/>
                  </a:cubicBezTo>
                  <a:cubicBezTo>
                    <a:pt x="17" y="27"/>
                    <a:pt x="18" y="27"/>
                    <a:pt x="18" y="26"/>
                  </a:cubicBezTo>
                  <a:cubicBezTo>
                    <a:pt x="17" y="25"/>
                    <a:pt x="17" y="25"/>
                    <a:pt x="17" y="25"/>
                  </a:cubicBezTo>
                  <a:cubicBezTo>
                    <a:pt x="17" y="24"/>
                    <a:pt x="17" y="24"/>
                    <a:pt x="16" y="24"/>
                  </a:cubicBezTo>
                  <a:cubicBezTo>
                    <a:pt x="15" y="24"/>
                    <a:pt x="15" y="24"/>
                    <a:pt x="15" y="24"/>
                  </a:cubicBezTo>
                  <a:cubicBezTo>
                    <a:pt x="13" y="4"/>
                    <a:pt x="13" y="4"/>
                    <a:pt x="13" y="4"/>
                  </a:cubicBezTo>
                  <a:cubicBezTo>
                    <a:pt x="13" y="4"/>
                    <a:pt x="13" y="4"/>
                    <a:pt x="13" y="4"/>
                  </a:cubicBezTo>
                  <a:cubicBezTo>
                    <a:pt x="14" y="4"/>
                    <a:pt x="14" y="4"/>
                    <a:pt x="14" y="4"/>
                  </a:cubicBezTo>
                  <a:cubicBezTo>
                    <a:pt x="14" y="4"/>
                    <a:pt x="15" y="3"/>
                    <a:pt x="15" y="2"/>
                  </a:cubicBezTo>
                </a:path>
              </a:pathLst>
            </a:custGeom>
            <a:solidFill>
              <a:srgbClr val="000000">
                <a:alpha val="100000"/>
              </a:srgbClr>
            </a:solidFill>
            <a:ln>
              <a:noFill/>
            </a:ln>
          </p:spPr>
        </p:sp>
        <p:sp>
          <p:nvSpPr>
            <p:cNvPr id="1048928" name="任意多边形 1048927"/>
            <p:cNvSpPr/>
            <p:nvPr/>
          </p:nvSpPr>
          <p:spPr bwMode="auto">
            <a:xfrm>
              <a:off x="2754552" y="3301951"/>
              <a:ext cx="308867" cy="101044"/>
            </a:xfrm>
            <a:custGeom>
              <a:avLst/>
              <a:gdLst>
                <a:gd name="l" fmla="*/ 0 w 90"/>
                <a:gd name="t" fmla="*/ 0 h 30"/>
                <a:gd name="r" fmla="*/ 90 w 90"/>
                <a:gd name="b" fmla="*/ 30 h 30"/>
              </a:gdLst>
              <a:ahLst/>
              <a:cxnLst/>
              <a:rect l="l" t="t" r="r" b="b"/>
              <a:pathLst>
                <a:path w="90" h="30">
                  <a:moveTo>
                    <a:pt x="85" y="7"/>
                  </a:moveTo>
                  <a:cubicBezTo>
                    <a:pt x="82" y="8"/>
                    <a:pt x="82" y="8"/>
                    <a:pt x="82" y="8"/>
                  </a:cubicBezTo>
                  <a:cubicBezTo>
                    <a:pt x="82" y="8"/>
                    <a:pt x="82" y="8"/>
                    <a:pt x="82" y="7"/>
                  </a:cubicBezTo>
                  <a:cubicBezTo>
                    <a:pt x="82" y="4"/>
                    <a:pt x="82" y="4"/>
                    <a:pt x="82" y="4"/>
                  </a:cubicBezTo>
                  <a:cubicBezTo>
                    <a:pt x="81" y="2"/>
                    <a:pt x="80" y="0"/>
                    <a:pt x="78" y="0"/>
                  </a:cubicBezTo>
                  <a:cubicBezTo>
                    <a:pt x="9" y="9"/>
                    <a:pt x="9" y="9"/>
                    <a:pt x="9" y="9"/>
                  </a:cubicBezTo>
                  <a:cubicBezTo>
                    <a:pt x="7" y="9"/>
                    <a:pt x="6" y="11"/>
                    <a:pt x="6" y="13"/>
                  </a:cubicBezTo>
                  <a:cubicBezTo>
                    <a:pt x="7" y="17"/>
                    <a:pt x="7" y="17"/>
                    <a:pt x="7" y="17"/>
                  </a:cubicBezTo>
                  <a:cubicBezTo>
                    <a:pt x="7" y="17"/>
                    <a:pt x="7" y="17"/>
                    <a:pt x="7" y="17"/>
                  </a:cubicBezTo>
                  <a:cubicBezTo>
                    <a:pt x="4" y="17"/>
                    <a:pt x="4" y="17"/>
                    <a:pt x="4" y="17"/>
                  </a:cubicBezTo>
                  <a:cubicBezTo>
                    <a:pt x="2" y="18"/>
                    <a:pt x="0" y="19"/>
                    <a:pt x="1" y="21"/>
                  </a:cubicBezTo>
                  <a:cubicBezTo>
                    <a:pt x="1" y="26"/>
                    <a:pt x="1" y="26"/>
                    <a:pt x="1" y="26"/>
                  </a:cubicBezTo>
                  <a:cubicBezTo>
                    <a:pt x="1" y="28"/>
                    <a:pt x="3" y="30"/>
                    <a:pt x="5" y="29"/>
                  </a:cubicBezTo>
                  <a:cubicBezTo>
                    <a:pt x="87" y="19"/>
                    <a:pt x="87" y="19"/>
                    <a:pt x="87" y="19"/>
                  </a:cubicBezTo>
                  <a:cubicBezTo>
                    <a:pt x="89" y="19"/>
                    <a:pt x="90" y="17"/>
                    <a:pt x="90" y="16"/>
                  </a:cubicBezTo>
                  <a:cubicBezTo>
                    <a:pt x="89" y="10"/>
                    <a:pt x="89" y="10"/>
                    <a:pt x="89" y="10"/>
                  </a:cubicBezTo>
                  <a:cubicBezTo>
                    <a:pt x="89" y="8"/>
                    <a:pt x="87" y="7"/>
                    <a:pt x="85" y="7"/>
                  </a:cubicBezTo>
                </a:path>
              </a:pathLst>
            </a:custGeom>
            <a:solidFill>
              <a:srgbClr val="000000">
                <a:alpha val="100000"/>
              </a:srgbClr>
            </a:solidFill>
            <a:ln>
              <a:noFill/>
            </a:ln>
          </p:spPr>
        </p:sp>
        <p:sp>
          <p:nvSpPr>
            <p:cNvPr id="1048929" name="任意多边形 1048928"/>
            <p:cNvSpPr/>
            <p:nvPr/>
          </p:nvSpPr>
          <p:spPr bwMode="auto">
            <a:xfrm>
              <a:off x="4055537" y="2525412"/>
              <a:ext cx="243350" cy="91688"/>
            </a:xfrm>
            <a:custGeom>
              <a:avLst/>
              <a:gdLst>
                <a:gd name="l" fmla="*/ 0 w 71"/>
                <a:gd name="t" fmla="*/ 0 h 27"/>
                <a:gd name="r" fmla="*/ 71 w 71"/>
                <a:gd name="b" fmla="*/ 27 h 27"/>
              </a:gdLst>
              <a:ahLst/>
              <a:cxnLst/>
              <a:rect l="l" t="t" r="r" b="b"/>
              <a:pathLst>
                <a:path w="71" h="27">
                  <a:moveTo>
                    <a:pt x="63" y="20"/>
                  </a:moveTo>
                  <a:cubicBezTo>
                    <a:pt x="71" y="19"/>
                    <a:pt x="71" y="16"/>
                    <a:pt x="67" y="14"/>
                  </a:cubicBezTo>
                  <a:cubicBezTo>
                    <a:pt x="41" y="3"/>
                    <a:pt x="41" y="3"/>
                    <a:pt x="41" y="3"/>
                  </a:cubicBezTo>
                  <a:cubicBezTo>
                    <a:pt x="36" y="0"/>
                    <a:pt x="30" y="1"/>
                    <a:pt x="26" y="4"/>
                  </a:cubicBezTo>
                  <a:cubicBezTo>
                    <a:pt x="4" y="22"/>
                    <a:pt x="4" y="22"/>
                    <a:pt x="4" y="22"/>
                  </a:cubicBezTo>
                  <a:cubicBezTo>
                    <a:pt x="0" y="25"/>
                    <a:pt x="2" y="27"/>
                    <a:pt x="10" y="27"/>
                  </a:cubicBezTo>
                  <a:lnTo>
                    <a:pt x="63" y="20"/>
                  </a:lnTo>
                </a:path>
              </a:pathLst>
            </a:custGeom>
            <a:solidFill>
              <a:srgbClr val="B3C1DA">
                <a:alpha val="100000"/>
              </a:srgbClr>
            </a:solidFill>
            <a:ln>
              <a:noFill/>
            </a:ln>
          </p:spPr>
        </p:sp>
        <p:sp>
          <p:nvSpPr>
            <p:cNvPr id="1048930" name="任意多边形 1048929"/>
            <p:cNvSpPr/>
            <p:nvPr/>
          </p:nvSpPr>
          <p:spPr bwMode="auto">
            <a:xfrm>
              <a:off x="4092975" y="2620843"/>
              <a:ext cx="48670" cy="76718"/>
            </a:xfrm>
            <a:custGeom>
              <a:avLst/>
              <a:gdLst>
                <a:gd name="l" fmla="*/ 0 w 14"/>
                <a:gd name="t" fmla="*/ 0 h 22"/>
                <a:gd name="r" fmla="*/ 14 w 14"/>
                <a:gd name="b" fmla="*/ 22 h 22"/>
              </a:gdLst>
              <a:ahLst/>
              <a:cxnLst/>
              <a:rect l="l" t="t" r="r" b="b"/>
              <a:pathLst>
                <a:path w="14" h="22">
                  <a:moveTo>
                    <a:pt x="11" y="2"/>
                  </a:moveTo>
                  <a:cubicBezTo>
                    <a:pt x="11" y="1"/>
                    <a:pt x="11" y="1"/>
                    <a:pt x="11" y="1"/>
                  </a:cubicBezTo>
                  <a:cubicBezTo>
                    <a:pt x="11" y="0"/>
                    <a:pt x="11" y="0"/>
                    <a:pt x="10" y="0"/>
                  </a:cubicBezTo>
                  <a:cubicBezTo>
                    <a:pt x="1" y="1"/>
                    <a:pt x="1" y="1"/>
                    <a:pt x="1" y="1"/>
                  </a:cubicBezTo>
                  <a:cubicBezTo>
                    <a:pt x="1" y="1"/>
                    <a:pt x="0" y="2"/>
                    <a:pt x="0" y="2"/>
                  </a:cubicBezTo>
                  <a:cubicBezTo>
                    <a:pt x="1" y="3"/>
                    <a:pt x="1" y="3"/>
                    <a:pt x="1" y="3"/>
                  </a:cubicBezTo>
                  <a:cubicBezTo>
                    <a:pt x="1" y="4"/>
                    <a:pt x="1" y="4"/>
                    <a:pt x="2" y="4"/>
                  </a:cubicBezTo>
                  <a:cubicBezTo>
                    <a:pt x="2" y="4"/>
                    <a:pt x="2" y="4"/>
                    <a:pt x="2" y="4"/>
                  </a:cubicBezTo>
                  <a:cubicBezTo>
                    <a:pt x="2" y="4"/>
                    <a:pt x="2" y="4"/>
                    <a:pt x="2" y="4"/>
                  </a:cubicBezTo>
                  <a:cubicBezTo>
                    <a:pt x="4" y="19"/>
                    <a:pt x="4" y="19"/>
                    <a:pt x="4" y="19"/>
                  </a:cubicBezTo>
                  <a:cubicBezTo>
                    <a:pt x="3" y="19"/>
                    <a:pt x="3" y="19"/>
                    <a:pt x="3" y="19"/>
                  </a:cubicBezTo>
                  <a:cubicBezTo>
                    <a:pt x="3" y="19"/>
                    <a:pt x="3" y="20"/>
                    <a:pt x="3" y="20"/>
                  </a:cubicBezTo>
                  <a:cubicBezTo>
                    <a:pt x="3" y="21"/>
                    <a:pt x="3" y="21"/>
                    <a:pt x="3" y="21"/>
                  </a:cubicBezTo>
                  <a:cubicBezTo>
                    <a:pt x="3" y="22"/>
                    <a:pt x="3" y="22"/>
                    <a:pt x="4" y="22"/>
                  </a:cubicBezTo>
                  <a:cubicBezTo>
                    <a:pt x="7" y="22"/>
                    <a:pt x="7" y="22"/>
                    <a:pt x="7" y="22"/>
                  </a:cubicBezTo>
                  <a:cubicBezTo>
                    <a:pt x="10" y="21"/>
                    <a:pt x="10" y="21"/>
                    <a:pt x="10" y="21"/>
                  </a:cubicBezTo>
                  <a:cubicBezTo>
                    <a:pt x="13" y="21"/>
                    <a:pt x="13" y="21"/>
                    <a:pt x="13" y="21"/>
                  </a:cubicBezTo>
                  <a:cubicBezTo>
                    <a:pt x="13" y="21"/>
                    <a:pt x="14" y="20"/>
                    <a:pt x="13" y="20"/>
                  </a:cubicBezTo>
                  <a:cubicBezTo>
                    <a:pt x="13" y="19"/>
                    <a:pt x="13" y="19"/>
                    <a:pt x="13" y="19"/>
                  </a:cubicBezTo>
                  <a:cubicBezTo>
                    <a:pt x="13" y="18"/>
                    <a:pt x="13" y="18"/>
                    <a:pt x="12" y="18"/>
                  </a:cubicBezTo>
                  <a:cubicBezTo>
                    <a:pt x="12" y="18"/>
                    <a:pt x="12" y="18"/>
                    <a:pt x="12" y="18"/>
                  </a:cubicBezTo>
                  <a:cubicBezTo>
                    <a:pt x="10" y="3"/>
                    <a:pt x="10" y="3"/>
                    <a:pt x="10" y="3"/>
                  </a:cubicBezTo>
                  <a:cubicBezTo>
                    <a:pt x="10" y="3"/>
                    <a:pt x="10" y="3"/>
                    <a:pt x="10" y="3"/>
                  </a:cubicBezTo>
                  <a:cubicBezTo>
                    <a:pt x="10" y="3"/>
                    <a:pt x="10" y="3"/>
                    <a:pt x="10" y="3"/>
                  </a:cubicBezTo>
                  <a:cubicBezTo>
                    <a:pt x="11" y="3"/>
                    <a:pt x="11" y="3"/>
                    <a:pt x="11" y="2"/>
                  </a:cubicBezTo>
                </a:path>
              </a:pathLst>
            </a:custGeom>
            <a:solidFill>
              <a:srgbClr val="B3C1DA">
                <a:alpha val="100000"/>
              </a:srgbClr>
            </a:solidFill>
            <a:ln>
              <a:noFill/>
            </a:ln>
          </p:spPr>
        </p:sp>
        <p:sp>
          <p:nvSpPr>
            <p:cNvPr id="1048931" name="任意多边形 1048930"/>
            <p:cNvSpPr/>
            <p:nvPr/>
          </p:nvSpPr>
          <p:spPr bwMode="auto">
            <a:xfrm>
              <a:off x="4141645" y="2613358"/>
              <a:ext cx="43054" cy="76718"/>
            </a:xfrm>
            <a:custGeom>
              <a:avLst/>
              <a:gdLst>
                <a:gd name="l" fmla="*/ 0 w 13"/>
                <a:gd name="t" fmla="*/ 0 h 22"/>
                <a:gd name="r" fmla="*/ 13 w 13"/>
                <a:gd name="b" fmla="*/ 22 h 22"/>
              </a:gdLst>
              <a:ahLst/>
              <a:cxnLst/>
              <a:rect l="l" t="t" r="r" b="b"/>
              <a:pathLst>
                <a:path w="13" h="22">
                  <a:moveTo>
                    <a:pt x="11" y="2"/>
                  </a:moveTo>
                  <a:cubicBezTo>
                    <a:pt x="11" y="1"/>
                    <a:pt x="11" y="1"/>
                    <a:pt x="11" y="1"/>
                  </a:cubicBezTo>
                  <a:cubicBezTo>
                    <a:pt x="11" y="1"/>
                    <a:pt x="10" y="0"/>
                    <a:pt x="10" y="0"/>
                  </a:cubicBezTo>
                  <a:cubicBezTo>
                    <a:pt x="1" y="2"/>
                    <a:pt x="1" y="2"/>
                    <a:pt x="1" y="2"/>
                  </a:cubicBezTo>
                  <a:cubicBezTo>
                    <a:pt x="0" y="2"/>
                    <a:pt x="0" y="2"/>
                    <a:pt x="0" y="3"/>
                  </a:cubicBezTo>
                  <a:cubicBezTo>
                    <a:pt x="0" y="4"/>
                    <a:pt x="0" y="4"/>
                    <a:pt x="0" y="4"/>
                  </a:cubicBezTo>
                  <a:cubicBezTo>
                    <a:pt x="0" y="4"/>
                    <a:pt x="1" y="5"/>
                    <a:pt x="1" y="4"/>
                  </a:cubicBezTo>
                  <a:cubicBezTo>
                    <a:pt x="2" y="4"/>
                    <a:pt x="2" y="4"/>
                    <a:pt x="2" y="4"/>
                  </a:cubicBezTo>
                  <a:cubicBezTo>
                    <a:pt x="2" y="4"/>
                    <a:pt x="2" y="4"/>
                    <a:pt x="2" y="4"/>
                  </a:cubicBezTo>
                  <a:cubicBezTo>
                    <a:pt x="4" y="19"/>
                    <a:pt x="4" y="19"/>
                    <a:pt x="4" y="19"/>
                  </a:cubicBezTo>
                  <a:cubicBezTo>
                    <a:pt x="3" y="19"/>
                    <a:pt x="3" y="19"/>
                    <a:pt x="3" y="19"/>
                  </a:cubicBezTo>
                  <a:cubicBezTo>
                    <a:pt x="3" y="19"/>
                    <a:pt x="2" y="20"/>
                    <a:pt x="2" y="20"/>
                  </a:cubicBezTo>
                  <a:cubicBezTo>
                    <a:pt x="2" y="21"/>
                    <a:pt x="2" y="21"/>
                    <a:pt x="2" y="21"/>
                  </a:cubicBezTo>
                  <a:cubicBezTo>
                    <a:pt x="2" y="22"/>
                    <a:pt x="3" y="22"/>
                    <a:pt x="3" y="22"/>
                  </a:cubicBezTo>
                  <a:cubicBezTo>
                    <a:pt x="7" y="22"/>
                    <a:pt x="7" y="22"/>
                    <a:pt x="7" y="22"/>
                  </a:cubicBezTo>
                  <a:cubicBezTo>
                    <a:pt x="9" y="22"/>
                    <a:pt x="9" y="22"/>
                    <a:pt x="9" y="22"/>
                  </a:cubicBezTo>
                  <a:cubicBezTo>
                    <a:pt x="12" y="21"/>
                    <a:pt x="12" y="21"/>
                    <a:pt x="12" y="21"/>
                  </a:cubicBezTo>
                  <a:cubicBezTo>
                    <a:pt x="13" y="21"/>
                    <a:pt x="13" y="21"/>
                    <a:pt x="13" y="20"/>
                  </a:cubicBezTo>
                  <a:cubicBezTo>
                    <a:pt x="13" y="19"/>
                    <a:pt x="13" y="19"/>
                    <a:pt x="13" y="19"/>
                  </a:cubicBezTo>
                  <a:cubicBezTo>
                    <a:pt x="13" y="19"/>
                    <a:pt x="12" y="18"/>
                    <a:pt x="12" y="18"/>
                  </a:cubicBezTo>
                  <a:cubicBezTo>
                    <a:pt x="11" y="18"/>
                    <a:pt x="11" y="18"/>
                    <a:pt x="11" y="18"/>
                  </a:cubicBezTo>
                  <a:cubicBezTo>
                    <a:pt x="10" y="3"/>
                    <a:pt x="10" y="3"/>
                    <a:pt x="10" y="3"/>
                  </a:cubicBezTo>
                  <a:cubicBezTo>
                    <a:pt x="10" y="3"/>
                    <a:pt x="10" y="3"/>
                    <a:pt x="10" y="3"/>
                  </a:cubicBezTo>
                  <a:cubicBezTo>
                    <a:pt x="10" y="3"/>
                    <a:pt x="10" y="3"/>
                    <a:pt x="10" y="3"/>
                  </a:cubicBezTo>
                  <a:cubicBezTo>
                    <a:pt x="11" y="3"/>
                    <a:pt x="11" y="3"/>
                    <a:pt x="11" y="2"/>
                  </a:cubicBezTo>
                </a:path>
              </a:pathLst>
            </a:custGeom>
            <a:solidFill>
              <a:srgbClr val="B3C1DA">
                <a:alpha val="100000"/>
              </a:srgbClr>
            </a:solidFill>
            <a:ln>
              <a:noFill/>
            </a:ln>
          </p:spPr>
        </p:sp>
        <p:sp>
          <p:nvSpPr>
            <p:cNvPr id="1048932" name="任意多边形 1048931"/>
            <p:cNvSpPr/>
            <p:nvPr/>
          </p:nvSpPr>
          <p:spPr bwMode="auto">
            <a:xfrm>
              <a:off x="4188442" y="2611487"/>
              <a:ext cx="44926" cy="74847"/>
            </a:xfrm>
            <a:custGeom>
              <a:avLst/>
              <a:gdLst>
                <a:gd name="l" fmla="*/ 0 w 13"/>
                <a:gd name="t" fmla="*/ 0 h 22"/>
                <a:gd name="r" fmla="*/ 13 w 13"/>
                <a:gd name="b" fmla="*/ 22 h 22"/>
              </a:gdLst>
              <a:ahLst/>
              <a:cxnLst/>
              <a:rect l="l" t="t" r="r" b="b"/>
              <a:pathLst>
                <a:path w="13" h="22">
                  <a:moveTo>
                    <a:pt x="11" y="2"/>
                  </a:moveTo>
                  <a:cubicBezTo>
                    <a:pt x="10" y="1"/>
                    <a:pt x="10" y="1"/>
                    <a:pt x="10" y="1"/>
                  </a:cubicBezTo>
                  <a:cubicBezTo>
                    <a:pt x="10" y="0"/>
                    <a:pt x="10" y="0"/>
                    <a:pt x="9" y="0"/>
                  </a:cubicBezTo>
                  <a:cubicBezTo>
                    <a:pt x="1" y="1"/>
                    <a:pt x="1" y="1"/>
                    <a:pt x="1" y="1"/>
                  </a:cubicBezTo>
                  <a:cubicBezTo>
                    <a:pt x="0" y="1"/>
                    <a:pt x="0" y="1"/>
                    <a:pt x="0" y="2"/>
                  </a:cubicBezTo>
                  <a:cubicBezTo>
                    <a:pt x="0" y="3"/>
                    <a:pt x="0" y="3"/>
                    <a:pt x="0" y="3"/>
                  </a:cubicBezTo>
                  <a:cubicBezTo>
                    <a:pt x="0" y="3"/>
                    <a:pt x="0" y="4"/>
                    <a:pt x="1" y="4"/>
                  </a:cubicBezTo>
                  <a:cubicBezTo>
                    <a:pt x="2" y="4"/>
                    <a:pt x="2" y="4"/>
                    <a:pt x="2" y="4"/>
                  </a:cubicBezTo>
                  <a:cubicBezTo>
                    <a:pt x="2" y="4"/>
                    <a:pt x="2" y="4"/>
                    <a:pt x="2" y="4"/>
                  </a:cubicBezTo>
                  <a:cubicBezTo>
                    <a:pt x="3" y="19"/>
                    <a:pt x="3" y="19"/>
                    <a:pt x="3" y="19"/>
                  </a:cubicBezTo>
                  <a:cubicBezTo>
                    <a:pt x="3" y="19"/>
                    <a:pt x="3" y="19"/>
                    <a:pt x="3" y="19"/>
                  </a:cubicBezTo>
                  <a:cubicBezTo>
                    <a:pt x="2" y="19"/>
                    <a:pt x="2" y="19"/>
                    <a:pt x="2" y="20"/>
                  </a:cubicBezTo>
                  <a:cubicBezTo>
                    <a:pt x="2" y="21"/>
                    <a:pt x="2" y="21"/>
                    <a:pt x="2" y="21"/>
                  </a:cubicBezTo>
                  <a:cubicBezTo>
                    <a:pt x="2" y="21"/>
                    <a:pt x="3" y="22"/>
                    <a:pt x="3" y="22"/>
                  </a:cubicBezTo>
                  <a:cubicBezTo>
                    <a:pt x="6" y="21"/>
                    <a:pt x="6" y="21"/>
                    <a:pt x="6" y="21"/>
                  </a:cubicBezTo>
                  <a:cubicBezTo>
                    <a:pt x="9" y="21"/>
                    <a:pt x="9" y="21"/>
                    <a:pt x="9" y="21"/>
                  </a:cubicBezTo>
                  <a:cubicBezTo>
                    <a:pt x="12" y="20"/>
                    <a:pt x="12" y="20"/>
                    <a:pt x="12" y="20"/>
                  </a:cubicBezTo>
                  <a:cubicBezTo>
                    <a:pt x="13" y="20"/>
                    <a:pt x="13" y="20"/>
                    <a:pt x="13" y="19"/>
                  </a:cubicBezTo>
                  <a:cubicBezTo>
                    <a:pt x="13" y="18"/>
                    <a:pt x="13" y="18"/>
                    <a:pt x="13" y="18"/>
                  </a:cubicBezTo>
                  <a:cubicBezTo>
                    <a:pt x="13" y="18"/>
                    <a:pt x="12" y="18"/>
                    <a:pt x="12" y="18"/>
                  </a:cubicBezTo>
                  <a:cubicBezTo>
                    <a:pt x="11" y="18"/>
                    <a:pt x="11" y="18"/>
                    <a:pt x="11" y="18"/>
                  </a:cubicBezTo>
                  <a:cubicBezTo>
                    <a:pt x="9" y="3"/>
                    <a:pt x="9" y="3"/>
                    <a:pt x="9" y="3"/>
                  </a:cubicBezTo>
                  <a:cubicBezTo>
                    <a:pt x="9" y="3"/>
                    <a:pt x="9" y="3"/>
                    <a:pt x="9" y="3"/>
                  </a:cubicBezTo>
                  <a:cubicBezTo>
                    <a:pt x="10" y="3"/>
                    <a:pt x="10" y="3"/>
                    <a:pt x="10" y="3"/>
                  </a:cubicBezTo>
                  <a:cubicBezTo>
                    <a:pt x="10" y="3"/>
                    <a:pt x="11" y="2"/>
                    <a:pt x="11" y="2"/>
                  </a:cubicBezTo>
                </a:path>
              </a:pathLst>
            </a:custGeom>
            <a:solidFill>
              <a:srgbClr val="B3C1DA">
                <a:alpha val="100000"/>
              </a:srgbClr>
            </a:solidFill>
            <a:ln>
              <a:noFill/>
            </a:ln>
          </p:spPr>
        </p:sp>
        <p:sp>
          <p:nvSpPr>
            <p:cNvPr id="1048933" name="任意多边形 1048932"/>
            <p:cNvSpPr/>
            <p:nvPr/>
          </p:nvSpPr>
          <p:spPr bwMode="auto">
            <a:xfrm>
              <a:off x="4233368" y="2604002"/>
              <a:ext cx="48670" cy="74847"/>
            </a:xfrm>
            <a:custGeom>
              <a:avLst/>
              <a:gdLst>
                <a:gd name="l" fmla="*/ 0 w 14"/>
                <a:gd name="t" fmla="*/ 0 h 22"/>
                <a:gd name="r" fmla="*/ 14 w 14"/>
                <a:gd name="b" fmla="*/ 22 h 22"/>
              </a:gdLst>
              <a:ahLst/>
              <a:cxnLst/>
              <a:rect l="l" t="t" r="r" b="b"/>
              <a:pathLst>
                <a:path w="14" h="22">
                  <a:moveTo>
                    <a:pt x="11" y="2"/>
                  </a:moveTo>
                  <a:cubicBezTo>
                    <a:pt x="11" y="1"/>
                    <a:pt x="11" y="1"/>
                    <a:pt x="11" y="1"/>
                  </a:cubicBezTo>
                  <a:cubicBezTo>
                    <a:pt x="11" y="0"/>
                    <a:pt x="11" y="0"/>
                    <a:pt x="10" y="0"/>
                  </a:cubicBezTo>
                  <a:cubicBezTo>
                    <a:pt x="1" y="1"/>
                    <a:pt x="1" y="1"/>
                    <a:pt x="1" y="1"/>
                  </a:cubicBezTo>
                  <a:cubicBezTo>
                    <a:pt x="1" y="1"/>
                    <a:pt x="0" y="2"/>
                    <a:pt x="0" y="2"/>
                  </a:cubicBezTo>
                  <a:cubicBezTo>
                    <a:pt x="1" y="3"/>
                    <a:pt x="1" y="3"/>
                    <a:pt x="1" y="3"/>
                  </a:cubicBezTo>
                  <a:cubicBezTo>
                    <a:pt x="1" y="4"/>
                    <a:pt x="1" y="4"/>
                    <a:pt x="2" y="4"/>
                  </a:cubicBezTo>
                  <a:cubicBezTo>
                    <a:pt x="2" y="4"/>
                    <a:pt x="2" y="4"/>
                    <a:pt x="2" y="4"/>
                  </a:cubicBezTo>
                  <a:cubicBezTo>
                    <a:pt x="2" y="4"/>
                    <a:pt x="2" y="4"/>
                    <a:pt x="2" y="4"/>
                  </a:cubicBezTo>
                  <a:cubicBezTo>
                    <a:pt x="4" y="19"/>
                    <a:pt x="4" y="19"/>
                    <a:pt x="4" y="19"/>
                  </a:cubicBezTo>
                  <a:cubicBezTo>
                    <a:pt x="3" y="19"/>
                    <a:pt x="3" y="19"/>
                    <a:pt x="3" y="19"/>
                  </a:cubicBezTo>
                  <a:cubicBezTo>
                    <a:pt x="3" y="19"/>
                    <a:pt x="3" y="20"/>
                    <a:pt x="3" y="20"/>
                  </a:cubicBezTo>
                  <a:cubicBezTo>
                    <a:pt x="3" y="21"/>
                    <a:pt x="3" y="21"/>
                    <a:pt x="3" y="21"/>
                  </a:cubicBezTo>
                  <a:cubicBezTo>
                    <a:pt x="3" y="22"/>
                    <a:pt x="3" y="22"/>
                    <a:pt x="4" y="22"/>
                  </a:cubicBezTo>
                  <a:cubicBezTo>
                    <a:pt x="7" y="21"/>
                    <a:pt x="7" y="21"/>
                    <a:pt x="7" y="21"/>
                  </a:cubicBezTo>
                  <a:cubicBezTo>
                    <a:pt x="10" y="21"/>
                    <a:pt x="10" y="21"/>
                    <a:pt x="10" y="21"/>
                  </a:cubicBezTo>
                  <a:cubicBezTo>
                    <a:pt x="13" y="21"/>
                    <a:pt x="13" y="21"/>
                    <a:pt x="13" y="21"/>
                  </a:cubicBezTo>
                  <a:cubicBezTo>
                    <a:pt x="13" y="21"/>
                    <a:pt x="14" y="20"/>
                    <a:pt x="13" y="20"/>
                  </a:cubicBezTo>
                  <a:cubicBezTo>
                    <a:pt x="13" y="19"/>
                    <a:pt x="13" y="19"/>
                    <a:pt x="13" y="19"/>
                  </a:cubicBezTo>
                  <a:cubicBezTo>
                    <a:pt x="13" y="18"/>
                    <a:pt x="13" y="18"/>
                    <a:pt x="12" y="18"/>
                  </a:cubicBezTo>
                  <a:cubicBezTo>
                    <a:pt x="12" y="18"/>
                    <a:pt x="12" y="18"/>
                    <a:pt x="12" y="18"/>
                  </a:cubicBezTo>
                  <a:cubicBezTo>
                    <a:pt x="10" y="3"/>
                    <a:pt x="10" y="3"/>
                    <a:pt x="10" y="3"/>
                  </a:cubicBezTo>
                  <a:cubicBezTo>
                    <a:pt x="10" y="3"/>
                    <a:pt x="10" y="3"/>
                    <a:pt x="10" y="3"/>
                  </a:cubicBezTo>
                  <a:cubicBezTo>
                    <a:pt x="10" y="3"/>
                    <a:pt x="10" y="3"/>
                    <a:pt x="10" y="3"/>
                  </a:cubicBezTo>
                  <a:cubicBezTo>
                    <a:pt x="11" y="3"/>
                    <a:pt x="11" y="2"/>
                    <a:pt x="11" y="2"/>
                  </a:cubicBezTo>
                </a:path>
              </a:pathLst>
            </a:custGeom>
            <a:solidFill>
              <a:srgbClr val="B3C1DA">
                <a:alpha val="100000"/>
              </a:srgbClr>
            </a:solidFill>
            <a:ln>
              <a:noFill/>
            </a:ln>
          </p:spPr>
        </p:sp>
        <p:sp>
          <p:nvSpPr>
            <p:cNvPr id="1048934" name="任意多边形 1048933"/>
            <p:cNvSpPr/>
            <p:nvPr/>
          </p:nvSpPr>
          <p:spPr bwMode="auto">
            <a:xfrm>
              <a:off x="4079871" y="2682591"/>
              <a:ext cx="230247" cy="76719"/>
            </a:xfrm>
            <a:custGeom>
              <a:avLst/>
              <a:gdLst>
                <a:gd name="l" fmla="*/ 0 w 67"/>
                <a:gd name="t" fmla="*/ 0 h 22"/>
                <a:gd name="r" fmla="*/ 67 w 67"/>
                <a:gd name="b" fmla="*/ 22 h 22"/>
              </a:gdLst>
              <a:ahLst/>
              <a:cxnLst/>
              <a:rect l="l" t="t" r="r" b="b"/>
              <a:pathLst>
                <a:path w="67" h="22">
                  <a:moveTo>
                    <a:pt x="63" y="5"/>
                  </a:moveTo>
                  <a:cubicBezTo>
                    <a:pt x="61" y="5"/>
                    <a:pt x="61" y="5"/>
                    <a:pt x="61" y="5"/>
                  </a:cubicBezTo>
                  <a:cubicBezTo>
                    <a:pt x="61" y="5"/>
                    <a:pt x="61" y="5"/>
                    <a:pt x="61" y="5"/>
                  </a:cubicBezTo>
                  <a:cubicBezTo>
                    <a:pt x="61" y="2"/>
                    <a:pt x="61" y="2"/>
                    <a:pt x="61" y="2"/>
                  </a:cubicBezTo>
                  <a:cubicBezTo>
                    <a:pt x="61" y="1"/>
                    <a:pt x="59" y="0"/>
                    <a:pt x="58" y="0"/>
                  </a:cubicBezTo>
                  <a:cubicBezTo>
                    <a:pt x="7" y="6"/>
                    <a:pt x="7" y="6"/>
                    <a:pt x="7" y="6"/>
                  </a:cubicBezTo>
                  <a:cubicBezTo>
                    <a:pt x="5" y="6"/>
                    <a:pt x="4" y="8"/>
                    <a:pt x="5" y="9"/>
                  </a:cubicBezTo>
                  <a:cubicBezTo>
                    <a:pt x="5" y="12"/>
                    <a:pt x="5" y="12"/>
                    <a:pt x="5" y="12"/>
                  </a:cubicBezTo>
                  <a:cubicBezTo>
                    <a:pt x="5" y="12"/>
                    <a:pt x="5" y="12"/>
                    <a:pt x="5" y="12"/>
                  </a:cubicBezTo>
                  <a:cubicBezTo>
                    <a:pt x="3" y="13"/>
                    <a:pt x="3" y="13"/>
                    <a:pt x="3" y="13"/>
                  </a:cubicBezTo>
                  <a:cubicBezTo>
                    <a:pt x="1" y="13"/>
                    <a:pt x="0" y="14"/>
                    <a:pt x="0" y="16"/>
                  </a:cubicBezTo>
                  <a:cubicBezTo>
                    <a:pt x="1" y="19"/>
                    <a:pt x="1" y="19"/>
                    <a:pt x="1" y="19"/>
                  </a:cubicBezTo>
                  <a:cubicBezTo>
                    <a:pt x="1" y="21"/>
                    <a:pt x="2" y="22"/>
                    <a:pt x="4" y="22"/>
                  </a:cubicBezTo>
                  <a:cubicBezTo>
                    <a:pt x="65" y="14"/>
                    <a:pt x="65" y="14"/>
                    <a:pt x="65" y="14"/>
                  </a:cubicBezTo>
                  <a:cubicBezTo>
                    <a:pt x="66" y="14"/>
                    <a:pt x="67" y="13"/>
                    <a:pt x="67" y="11"/>
                  </a:cubicBezTo>
                  <a:cubicBezTo>
                    <a:pt x="66" y="7"/>
                    <a:pt x="66" y="7"/>
                    <a:pt x="66" y="7"/>
                  </a:cubicBezTo>
                  <a:cubicBezTo>
                    <a:pt x="66" y="6"/>
                    <a:pt x="65" y="5"/>
                    <a:pt x="63" y="5"/>
                  </a:cubicBezTo>
                </a:path>
              </a:pathLst>
            </a:custGeom>
            <a:solidFill>
              <a:srgbClr val="B3C1DA">
                <a:alpha val="100000"/>
              </a:srgbClr>
            </a:solidFill>
            <a:ln>
              <a:noFill/>
            </a:ln>
          </p:spPr>
        </p:sp>
        <p:sp>
          <p:nvSpPr>
            <p:cNvPr id="1048935" name="任意多边形 1048934"/>
            <p:cNvSpPr/>
            <p:nvPr/>
          </p:nvSpPr>
          <p:spPr bwMode="auto">
            <a:xfrm>
              <a:off x="3505192" y="1986513"/>
              <a:ext cx="325714" cy="123498"/>
            </a:xfrm>
            <a:custGeom>
              <a:avLst/>
              <a:gdLst>
                <a:gd name="l" fmla="*/ 0 w 95"/>
                <a:gd name="t" fmla="*/ 0 h 36"/>
                <a:gd name="r" fmla="*/ 95 w 95"/>
                <a:gd name="b" fmla="*/ 36 h 36"/>
              </a:gdLst>
              <a:ahLst/>
              <a:cxnLst/>
              <a:rect l="l" t="t" r="r" b="b"/>
              <a:pathLst>
                <a:path w="95" h="36">
                  <a:moveTo>
                    <a:pt x="84" y="26"/>
                  </a:moveTo>
                  <a:cubicBezTo>
                    <a:pt x="95" y="25"/>
                    <a:pt x="95" y="22"/>
                    <a:pt x="90" y="18"/>
                  </a:cubicBezTo>
                  <a:cubicBezTo>
                    <a:pt x="54" y="3"/>
                    <a:pt x="54" y="3"/>
                    <a:pt x="54" y="3"/>
                  </a:cubicBezTo>
                  <a:cubicBezTo>
                    <a:pt x="49" y="0"/>
                    <a:pt x="40" y="1"/>
                    <a:pt x="35" y="5"/>
                  </a:cubicBezTo>
                  <a:cubicBezTo>
                    <a:pt x="5" y="29"/>
                    <a:pt x="5" y="29"/>
                    <a:pt x="5" y="29"/>
                  </a:cubicBezTo>
                  <a:cubicBezTo>
                    <a:pt x="0" y="33"/>
                    <a:pt x="3" y="36"/>
                    <a:pt x="13" y="35"/>
                  </a:cubicBezTo>
                  <a:lnTo>
                    <a:pt x="84" y="26"/>
                  </a:lnTo>
                </a:path>
              </a:pathLst>
            </a:custGeom>
            <a:solidFill>
              <a:srgbClr val="AC4744">
                <a:alpha val="100000"/>
              </a:srgbClr>
            </a:solidFill>
            <a:ln>
              <a:noFill/>
            </a:ln>
          </p:spPr>
        </p:sp>
        <p:sp>
          <p:nvSpPr>
            <p:cNvPr id="1048936" name="任意多边形 1048935"/>
            <p:cNvSpPr/>
            <p:nvPr/>
          </p:nvSpPr>
          <p:spPr bwMode="auto">
            <a:xfrm>
              <a:off x="3557606" y="2111883"/>
              <a:ext cx="61773" cy="101044"/>
            </a:xfrm>
            <a:custGeom>
              <a:avLst/>
              <a:gdLst>
                <a:gd name="l" fmla="*/ 0 w 18"/>
                <a:gd name="t" fmla="*/ 0 h 29"/>
                <a:gd name="r" fmla="*/ 18 w 18"/>
                <a:gd name="b" fmla="*/ 29 h 29"/>
              </a:gdLst>
              <a:ahLst/>
              <a:cxnLst/>
              <a:rect l="l" t="t" r="r" b="b"/>
              <a:pathLst>
                <a:path w="18" h="29">
                  <a:moveTo>
                    <a:pt x="15" y="3"/>
                  </a:moveTo>
                  <a:cubicBezTo>
                    <a:pt x="15" y="1"/>
                    <a:pt x="15" y="1"/>
                    <a:pt x="15" y="1"/>
                  </a:cubicBezTo>
                  <a:cubicBezTo>
                    <a:pt x="15" y="1"/>
                    <a:pt x="14" y="0"/>
                    <a:pt x="13" y="0"/>
                  </a:cubicBezTo>
                  <a:cubicBezTo>
                    <a:pt x="2" y="2"/>
                    <a:pt x="2" y="2"/>
                    <a:pt x="2" y="2"/>
                  </a:cubicBezTo>
                  <a:cubicBezTo>
                    <a:pt x="1" y="2"/>
                    <a:pt x="0" y="2"/>
                    <a:pt x="0" y="3"/>
                  </a:cubicBezTo>
                  <a:cubicBezTo>
                    <a:pt x="1" y="4"/>
                    <a:pt x="1" y="4"/>
                    <a:pt x="1" y="4"/>
                  </a:cubicBezTo>
                  <a:cubicBezTo>
                    <a:pt x="1" y="5"/>
                    <a:pt x="1" y="6"/>
                    <a:pt x="2" y="6"/>
                  </a:cubicBezTo>
                  <a:cubicBezTo>
                    <a:pt x="3" y="5"/>
                    <a:pt x="3" y="5"/>
                    <a:pt x="3" y="5"/>
                  </a:cubicBezTo>
                  <a:cubicBezTo>
                    <a:pt x="3" y="6"/>
                    <a:pt x="3" y="6"/>
                    <a:pt x="3" y="6"/>
                  </a:cubicBezTo>
                  <a:cubicBezTo>
                    <a:pt x="5" y="25"/>
                    <a:pt x="5" y="25"/>
                    <a:pt x="5" y="25"/>
                  </a:cubicBezTo>
                  <a:cubicBezTo>
                    <a:pt x="5" y="25"/>
                    <a:pt x="5" y="25"/>
                    <a:pt x="5" y="25"/>
                  </a:cubicBezTo>
                  <a:cubicBezTo>
                    <a:pt x="4" y="26"/>
                    <a:pt x="3" y="26"/>
                    <a:pt x="3" y="27"/>
                  </a:cubicBezTo>
                  <a:cubicBezTo>
                    <a:pt x="4" y="28"/>
                    <a:pt x="4" y="28"/>
                    <a:pt x="4" y="28"/>
                  </a:cubicBezTo>
                  <a:cubicBezTo>
                    <a:pt x="4" y="29"/>
                    <a:pt x="4" y="29"/>
                    <a:pt x="5" y="29"/>
                  </a:cubicBezTo>
                  <a:cubicBezTo>
                    <a:pt x="9" y="29"/>
                    <a:pt x="9" y="29"/>
                    <a:pt x="9" y="29"/>
                  </a:cubicBezTo>
                  <a:cubicBezTo>
                    <a:pt x="13" y="28"/>
                    <a:pt x="13" y="28"/>
                    <a:pt x="13" y="28"/>
                  </a:cubicBezTo>
                  <a:cubicBezTo>
                    <a:pt x="17" y="28"/>
                    <a:pt x="17" y="28"/>
                    <a:pt x="17" y="28"/>
                  </a:cubicBezTo>
                  <a:cubicBezTo>
                    <a:pt x="18" y="28"/>
                    <a:pt x="18" y="27"/>
                    <a:pt x="18" y="27"/>
                  </a:cubicBezTo>
                  <a:cubicBezTo>
                    <a:pt x="18" y="25"/>
                    <a:pt x="18" y="25"/>
                    <a:pt x="18" y="25"/>
                  </a:cubicBezTo>
                  <a:cubicBezTo>
                    <a:pt x="18" y="24"/>
                    <a:pt x="17" y="24"/>
                    <a:pt x="16" y="24"/>
                  </a:cubicBezTo>
                  <a:cubicBezTo>
                    <a:pt x="16" y="24"/>
                    <a:pt x="16" y="24"/>
                    <a:pt x="16" y="24"/>
                  </a:cubicBezTo>
                  <a:cubicBezTo>
                    <a:pt x="13" y="4"/>
                    <a:pt x="13" y="4"/>
                    <a:pt x="13" y="4"/>
                  </a:cubicBezTo>
                  <a:cubicBezTo>
                    <a:pt x="13" y="4"/>
                    <a:pt x="13" y="4"/>
                    <a:pt x="13" y="4"/>
                  </a:cubicBezTo>
                  <a:cubicBezTo>
                    <a:pt x="14" y="4"/>
                    <a:pt x="14" y="4"/>
                    <a:pt x="14" y="4"/>
                  </a:cubicBezTo>
                  <a:cubicBezTo>
                    <a:pt x="15" y="4"/>
                    <a:pt x="15" y="3"/>
                    <a:pt x="15" y="3"/>
                  </a:cubicBezTo>
                </a:path>
              </a:pathLst>
            </a:custGeom>
            <a:solidFill>
              <a:srgbClr val="AC4744">
                <a:alpha val="100000"/>
              </a:srgbClr>
            </a:solidFill>
            <a:ln>
              <a:noFill/>
            </a:ln>
          </p:spPr>
        </p:sp>
        <p:sp>
          <p:nvSpPr>
            <p:cNvPr id="1048937" name="任意多边形 1048936"/>
            <p:cNvSpPr/>
            <p:nvPr/>
          </p:nvSpPr>
          <p:spPr bwMode="auto">
            <a:xfrm>
              <a:off x="3623123" y="2106269"/>
              <a:ext cx="58030" cy="99173"/>
            </a:xfrm>
            <a:custGeom>
              <a:avLst/>
              <a:gdLst>
                <a:gd name="l" fmla="*/ 0 w 17"/>
                <a:gd name="t" fmla="*/ 0 h 29"/>
                <a:gd name="r" fmla="*/ 17 w 17"/>
                <a:gd name="b" fmla="*/ 29 h 29"/>
              </a:gdLst>
              <a:ahLst/>
              <a:cxnLst/>
              <a:rect l="l" t="t" r="r" b="b"/>
              <a:pathLst>
                <a:path w="17" h="29">
                  <a:moveTo>
                    <a:pt x="14" y="2"/>
                  </a:moveTo>
                  <a:cubicBezTo>
                    <a:pt x="14" y="1"/>
                    <a:pt x="14" y="1"/>
                    <a:pt x="14" y="1"/>
                  </a:cubicBezTo>
                  <a:cubicBezTo>
                    <a:pt x="14" y="0"/>
                    <a:pt x="13" y="0"/>
                    <a:pt x="13" y="0"/>
                  </a:cubicBezTo>
                  <a:cubicBezTo>
                    <a:pt x="1" y="1"/>
                    <a:pt x="1" y="1"/>
                    <a:pt x="1" y="1"/>
                  </a:cubicBezTo>
                  <a:cubicBezTo>
                    <a:pt x="0" y="2"/>
                    <a:pt x="0" y="2"/>
                    <a:pt x="0" y="3"/>
                  </a:cubicBezTo>
                  <a:cubicBezTo>
                    <a:pt x="0" y="4"/>
                    <a:pt x="0" y="4"/>
                    <a:pt x="0" y="4"/>
                  </a:cubicBezTo>
                  <a:cubicBezTo>
                    <a:pt x="0" y="5"/>
                    <a:pt x="1" y="5"/>
                    <a:pt x="1" y="5"/>
                  </a:cubicBezTo>
                  <a:cubicBezTo>
                    <a:pt x="2" y="5"/>
                    <a:pt x="2" y="5"/>
                    <a:pt x="2" y="5"/>
                  </a:cubicBezTo>
                  <a:cubicBezTo>
                    <a:pt x="2" y="5"/>
                    <a:pt x="2" y="5"/>
                    <a:pt x="2" y="5"/>
                  </a:cubicBezTo>
                  <a:cubicBezTo>
                    <a:pt x="5" y="25"/>
                    <a:pt x="5" y="25"/>
                    <a:pt x="5" y="25"/>
                  </a:cubicBezTo>
                  <a:cubicBezTo>
                    <a:pt x="4" y="25"/>
                    <a:pt x="4" y="25"/>
                    <a:pt x="4" y="25"/>
                  </a:cubicBezTo>
                  <a:cubicBezTo>
                    <a:pt x="3" y="25"/>
                    <a:pt x="3" y="26"/>
                    <a:pt x="3" y="27"/>
                  </a:cubicBezTo>
                  <a:cubicBezTo>
                    <a:pt x="3" y="28"/>
                    <a:pt x="3" y="28"/>
                    <a:pt x="3" y="28"/>
                  </a:cubicBezTo>
                  <a:cubicBezTo>
                    <a:pt x="3" y="29"/>
                    <a:pt x="4" y="29"/>
                    <a:pt x="4" y="29"/>
                  </a:cubicBezTo>
                  <a:cubicBezTo>
                    <a:pt x="8" y="29"/>
                    <a:pt x="8" y="29"/>
                    <a:pt x="8" y="29"/>
                  </a:cubicBezTo>
                  <a:cubicBezTo>
                    <a:pt x="12" y="28"/>
                    <a:pt x="12" y="28"/>
                    <a:pt x="12" y="28"/>
                  </a:cubicBezTo>
                  <a:cubicBezTo>
                    <a:pt x="16" y="28"/>
                    <a:pt x="16" y="28"/>
                    <a:pt x="16" y="28"/>
                  </a:cubicBezTo>
                  <a:cubicBezTo>
                    <a:pt x="17" y="28"/>
                    <a:pt x="17" y="27"/>
                    <a:pt x="17" y="26"/>
                  </a:cubicBezTo>
                  <a:cubicBezTo>
                    <a:pt x="17" y="25"/>
                    <a:pt x="17" y="25"/>
                    <a:pt x="17" y="25"/>
                  </a:cubicBezTo>
                  <a:cubicBezTo>
                    <a:pt x="17" y="24"/>
                    <a:pt x="16" y="24"/>
                    <a:pt x="16" y="24"/>
                  </a:cubicBezTo>
                  <a:cubicBezTo>
                    <a:pt x="15" y="24"/>
                    <a:pt x="15" y="24"/>
                    <a:pt x="15" y="24"/>
                  </a:cubicBezTo>
                  <a:cubicBezTo>
                    <a:pt x="12" y="4"/>
                    <a:pt x="12" y="4"/>
                    <a:pt x="12" y="4"/>
                  </a:cubicBezTo>
                  <a:cubicBezTo>
                    <a:pt x="12" y="4"/>
                    <a:pt x="12" y="4"/>
                    <a:pt x="12" y="4"/>
                  </a:cubicBezTo>
                  <a:cubicBezTo>
                    <a:pt x="13" y="4"/>
                    <a:pt x="13" y="4"/>
                    <a:pt x="13" y="4"/>
                  </a:cubicBezTo>
                  <a:cubicBezTo>
                    <a:pt x="14" y="4"/>
                    <a:pt x="14" y="3"/>
                    <a:pt x="14" y="2"/>
                  </a:cubicBezTo>
                </a:path>
              </a:pathLst>
            </a:custGeom>
            <a:solidFill>
              <a:srgbClr val="AC4744">
                <a:alpha val="100000"/>
              </a:srgbClr>
            </a:solidFill>
            <a:ln>
              <a:noFill/>
            </a:ln>
          </p:spPr>
        </p:sp>
        <p:sp>
          <p:nvSpPr>
            <p:cNvPr id="1048938" name="任意多边形 1048937"/>
            <p:cNvSpPr/>
            <p:nvPr/>
          </p:nvSpPr>
          <p:spPr bwMode="auto">
            <a:xfrm>
              <a:off x="3683024" y="2100656"/>
              <a:ext cx="61774" cy="97301"/>
            </a:xfrm>
            <a:custGeom>
              <a:avLst/>
              <a:gdLst>
                <a:gd name="l" fmla="*/ 0 w 18"/>
                <a:gd name="t" fmla="*/ 0 h 29"/>
                <a:gd name="r" fmla="*/ 18 w 18"/>
                <a:gd name="b" fmla="*/ 29 h 29"/>
              </a:gdLst>
              <a:ahLst/>
              <a:cxnLst/>
              <a:rect l="l" t="t" r="r" b="b"/>
              <a:pathLst>
                <a:path w="18" h="29">
                  <a:moveTo>
                    <a:pt x="15" y="2"/>
                  </a:moveTo>
                  <a:cubicBezTo>
                    <a:pt x="14" y="1"/>
                    <a:pt x="14" y="1"/>
                    <a:pt x="14" y="1"/>
                  </a:cubicBezTo>
                  <a:cubicBezTo>
                    <a:pt x="14" y="0"/>
                    <a:pt x="14" y="0"/>
                    <a:pt x="13" y="0"/>
                  </a:cubicBezTo>
                  <a:cubicBezTo>
                    <a:pt x="1" y="1"/>
                    <a:pt x="1" y="1"/>
                    <a:pt x="1" y="1"/>
                  </a:cubicBezTo>
                  <a:cubicBezTo>
                    <a:pt x="0" y="1"/>
                    <a:pt x="0" y="2"/>
                    <a:pt x="0" y="3"/>
                  </a:cubicBezTo>
                  <a:cubicBezTo>
                    <a:pt x="0" y="4"/>
                    <a:pt x="0" y="4"/>
                    <a:pt x="0" y="4"/>
                  </a:cubicBezTo>
                  <a:cubicBezTo>
                    <a:pt x="0" y="5"/>
                    <a:pt x="1" y="5"/>
                    <a:pt x="2" y="5"/>
                  </a:cubicBezTo>
                  <a:cubicBezTo>
                    <a:pt x="2" y="5"/>
                    <a:pt x="2" y="5"/>
                    <a:pt x="2" y="5"/>
                  </a:cubicBezTo>
                  <a:cubicBezTo>
                    <a:pt x="2" y="5"/>
                    <a:pt x="2" y="5"/>
                    <a:pt x="2" y="5"/>
                  </a:cubicBezTo>
                  <a:cubicBezTo>
                    <a:pt x="5" y="25"/>
                    <a:pt x="5" y="25"/>
                    <a:pt x="5" y="25"/>
                  </a:cubicBezTo>
                  <a:cubicBezTo>
                    <a:pt x="4" y="25"/>
                    <a:pt x="4" y="25"/>
                    <a:pt x="4" y="25"/>
                  </a:cubicBezTo>
                  <a:cubicBezTo>
                    <a:pt x="3" y="25"/>
                    <a:pt x="3" y="26"/>
                    <a:pt x="3" y="26"/>
                  </a:cubicBezTo>
                  <a:cubicBezTo>
                    <a:pt x="3" y="28"/>
                    <a:pt x="3" y="28"/>
                    <a:pt x="3" y="28"/>
                  </a:cubicBezTo>
                  <a:cubicBezTo>
                    <a:pt x="3" y="28"/>
                    <a:pt x="4" y="29"/>
                    <a:pt x="5" y="29"/>
                  </a:cubicBezTo>
                  <a:cubicBezTo>
                    <a:pt x="9" y="28"/>
                    <a:pt x="9" y="28"/>
                    <a:pt x="9" y="28"/>
                  </a:cubicBezTo>
                  <a:cubicBezTo>
                    <a:pt x="12" y="28"/>
                    <a:pt x="12" y="28"/>
                    <a:pt x="12" y="28"/>
                  </a:cubicBezTo>
                  <a:cubicBezTo>
                    <a:pt x="16" y="27"/>
                    <a:pt x="16" y="27"/>
                    <a:pt x="16" y="27"/>
                  </a:cubicBezTo>
                  <a:cubicBezTo>
                    <a:pt x="17" y="27"/>
                    <a:pt x="18" y="27"/>
                    <a:pt x="18" y="26"/>
                  </a:cubicBezTo>
                  <a:cubicBezTo>
                    <a:pt x="17" y="25"/>
                    <a:pt x="17" y="25"/>
                    <a:pt x="17" y="25"/>
                  </a:cubicBezTo>
                  <a:cubicBezTo>
                    <a:pt x="17" y="24"/>
                    <a:pt x="17" y="23"/>
                    <a:pt x="16" y="24"/>
                  </a:cubicBezTo>
                  <a:cubicBezTo>
                    <a:pt x="15" y="24"/>
                    <a:pt x="15" y="24"/>
                    <a:pt x="15" y="24"/>
                  </a:cubicBezTo>
                  <a:cubicBezTo>
                    <a:pt x="13" y="4"/>
                    <a:pt x="13" y="4"/>
                    <a:pt x="13" y="4"/>
                  </a:cubicBezTo>
                  <a:cubicBezTo>
                    <a:pt x="13" y="4"/>
                    <a:pt x="13" y="4"/>
                    <a:pt x="13" y="4"/>
                  </a:cubicBezTo>
                  <a:cubicBezTo>
                    <a:pt x="13" y="4"/>
                    <a:pt x="13" y="4"/>
                    <a:pt x="13" y="4"/>
                  </a:cubicBezTo>
                  <a:cubicBezTo>
                    <a:pt x="14" y="4"/>
                    <a:pt x="15" y="3"/>
                    <a:pt x="15" y="2"/>
                  </a:cubicBezTo>
                </a:path>
              </a:pathLst>
            </a:custGeom>
            <a:solidFill>
              <a:srgbClr val="AC4744">
                <a:alpha val="100000"/>
              </a:srgbClr>
            </a:solidFill>
            <a:ln>
              <a:noFill/>
            </a:ln>
          </p:spPr>
        </p:sp>
        <p:sp>
          <p:nvSpPr>
            <p:cNvPr id="1048939" name="任意多边形 1048938"/>
            <p:cNvSpPr/>
            <p:nvPr/>
          </p:nvSpPr>
          <p:spPr bwMode="auto">
            <a:xfrm>
              <a:off x="3744798" y="2089429"/>
              <a:ext cx="63645" cy="102914"/>
            </a:xfrm>
            <a:custGeom>
              <a:avLst/>
              <a:gdLst>
                <a:gd name="l" fmla="*/ 0 w 18"/>
                <a:gd name="t" fmla="*/ 0 h 30"/>
                <a:gd name="r" fmla="*/ 18 w 18"/>
                <a:gd name="b" fmla="*/ 30 h 30"/>
              </a:gdLst>
              <a:ahLst/>
              <a:cxnLst/>
              <a:rect l="l" t="t" r="r" b="b"/>
              <a:pathLst>
                <a:path w="18" h="30">
                  <a:moveTo>
                    <a:pt x="15" y="3"/>
                  </a:moveTo>
                  <a:cubicBezTo>
                    <a:pt x="15" y="2"/>
                    <a:pt x="15" y="2"/>
                    <a:pt x="15" y="2"/>
                  </a:cubicBezTo>
                  <a:cubicBezTo>
                    <a:pt x="15" y="1"/>
                    <a:pt x="14" y="0"/>
                    <a:pt x="13" y="0"/>
                  </a:cubicBezTo>
                  <a:cubicBezTo>
                    <a:pt x="1" y="2"/>
                    <a:pt x="1" y="2"/>
                    <a:pt x="1" y="2"/>
                  </a:cubicBezTo>
                  <a:cubicBezTo>
                    <a:pt x="1" y="2"/>
                    <a:pt x="0" y="3"/>
                    <a:pt x="0" y="3"/>
                  </a:cubicBezTo>
                  <a:cubicBezTo>
                    <a:pt x="1" y="5"/>
                    <a:pt x="1" y="5"/>
                    <a:pt x="1" y="5"/>
                  </a:cubicBezTo>
                  <a:cubicBezTo>
                    <a:pt x="1" y="5"/>
                    <a:pt x="1" y="6"/>
                    <a:pt x="2" y="6"/>
                  </a:cubicBezTo>
                  <a:cubicBezTo>
                    <a:pt x="3" y="6"/>
                    <a:pt x="3" y="6"/>
                    <a:pt x="3" y="6"/>
                  </a:cubicBezTo>
                  <a:cubicBezTo>
                    <a:pt x="3" y="6"/>
                    <a:pt x="3" y="6"/>
                    <a:pt x="3" y="6"/>
                  </a:cubicBezTo>
                  <a:cubicBezTo>
                    <a:pt x="5" y="26"/>
                    <a:pt x="5" y="26"/>
                    <a:pt x="5" y="26"/>
                  </a:cubicBezTo>
                  <a:cubicBezTo>
                    <a:pt x="4" y="26"/>
                    <a:pt x="4" y="26"/>
                    <a:pt x="4" y="26"/>
                  </a:cubicBezTo>
                  <a:cubicBezTo>
                    <a:pt x="4" y="26"/>
                    <a:pt x="3" y="26"/>
                    <a:pt x="3" y="27"/>
                  </a:cubicBezTo>
                  <a:cubicBezTo>
                    <a:pt x="3" y="29"/>
                    <a:pt x="3" y="29"/>
                    <a:pt x="3" y="29"/>
                  </a:cubicBezTo>
                  <a:cubicBezTo>
                    <a:pt x="4" y="29"/>
                    <a:pt x="4" y="30"/>
                    <a:pt x="5" y="30"/>
                  </a:cubicBezTo>
                  <a:cubicBezTo>
                    <a:pt x="9" y="29"/>
                    <a:pt x="9" y="29"/>
                    <a:pt x="9" y="29"/>
                  </a:cubicBezTo>
                  <a:cubicBezTo>
                    <a:pt x="13" y="29"/>
                    <a:pt x="13" y="29"/>
                    <a:pt x="13" y="29"/>
                  </a:cubicBezTo>
                  <a:cubicBezTo>
                    <a:pt x="17" y="28"/>
                    <a:pt x="17" y="28"/>
                    <a:pt x="17" y="28"/>
                  </a:cubicBezTo>
                  <a:cubicBezTo>
                    <a:pt x="17" y="28"/>
                    <a:pt x="18" y="27"/>
                    <a:pt x="18" y="27"/>
                  </a:cubicBezTo>
                  <a:cubicBezTo>
                    <a:pt x="18" y="25"/>
                    <a:pt x="18" y="25"/>
                    <a:pt x="18" y="25"/>
                  </a:cubicBezTo>
                  <a:cubicBezTo>
                    <a:pt x="18" y="25"/>
                    <a:pt x="17" y="24"/>
                    <a:pt x="16" y="24"/>
                  </a:cubicBezTo>
                  <a:cubicBezTo>
                    <a:pt x="15" y="24"/>
                    <a:pt x="15" y="24"/>
                    <a:pt x="15" y="24"/>
                  </a:cubicBezTo>
                  <a:cubicBezTo>
                    <a:pt x="13" y="5"/>
                    <a:pt x="13" y="5"/>
                    <a:pt x="13" y="5"/>
                  </a:cubicBezTo>
                  <a:cubicBezTo>
                    <a:pt x="13" y="4"/>
                    <a:pt x="13" y="4"/>
                    <a:pt x="13" y="4"/>
                  </a:cubicBezTo>
                  <a:cubicBezTo>
                    <a:pt x="14" y="4"/>
                    <a:pt x="14" y="4"/>
                    <a:pt x="14" y="4"/>
                  </a:cubicBezTo>
                  <a:cubicBezTo>
                    <a:pt x="14" y="4"/>
                    <a:pt x="15" y="4"/>
                    <a:pt x="15" y="3"/>
                  </a:cubicBezTo>
                </a:path>
              </a:pathLst>
            </a:custGeom>
            <a:solidFill>
              <a:srgbClr val="AC4744">
                <a:alpha val="100000"/>
              </a:srgbClr>
            </a:solidFill>
            <a:ln>
              <a:noFill/>
            </a:ln>
          </p:spPr>
        </p:sp>
        <p:sp>
          <p:nvSpPr>
            <p:cNvPr id="1048940" name="任意多边形 1048939"/>
            <p:cNvSpPr/>
            <p:nvPr/>
          </p:nvSpPr>
          <p:spPr bwMode="auto">
            <a:xfrm>
              <a:off x="3540758" y="2196085"/>
              <a:ext cx="305123" cy="99173"/>
            </a:xfrm>
            <a:custGeom>
              <a:avLst/>
              <a:gdLst>
                <a:gd name="l" fmla="*/ 0 w 89"/>
                <a:gd name="t" fmla="*/ 0 h 29"/>
                <a:gd name="r" fmla="*/ 89 w 89"/>
                <a:gd name="b" fmla="*/ 29 h 29"/>
              </a:gdLst>
              <a:ahLst/>
              <a:cxnLst/>
              <a:rect l="l" t="t" r="r" b="b"/>
              <a:pathLst>
                <a:path w="89" h="29">
                  <a:moveTo>
                    <a:pt x="85" y="7"/>
                  </a:moveTo>
                  <a:cubicBezTo>
                    <a:pt x="81" y="7"/>
                    <a:pt x="81" y="7"/>
                    <a:pt x="81" y="7"/>
                  </a:cubicBezTo>
                  <a:cubicBezTo>
                    <a:pt x="81" y="7"/>
                    <a:pt x="81" y="7"/>
                    <a:pt x="81" y="7"/>
                  </a:cubicBezTo>
                  <a:cubicBezTo>
                    <a:pt x="81" y="3"/>
                    <a:pt x="81" y="3"/>
                    <a:pt x="81" y="3"/>
                  </a:cubicBezTo>
                  <a:cubicBezTo>
                    <a:pt x="81" y="1"/>
                    <a:pt x="79" y="0"/>
                    <a:pt x="77" y="0"/>
                  </a:cubicBezTo>
                  <a:cubicBezTo>
                    <a:pt x="9" y="9"/>
                    <a:pt x="9" y="9"/>
                    <a:pt x="9" y="9"/>
                  </a:cubicBezTo>
                  <a:cubicBezTo>
                    <a:pt x="7" y="9"/>
                    <a:pt x="5" y="11"/>
                    <a:pt x="6" y="12"/>
                  </a:cubicBezTo>
                  <a:cubicBezTo>
                    <a:pt x="6" y="16"/>
                    <a:pt x="6" y="16"/>
                    <a:pt x="6" y="16"/>
                  </a:cubicBezTo>
                  <a:cubicBezTo>
                    <a:pt x="6" y="16"/>
                    <a:pt x="6" y="17"/>
                    <a:pt x="6" y="17"/>
                  </a:cubicBezTo>
                  <a:cubicBezTo>
                    <a:pt x="3" y="17"/>
                    <a:pt x="3" y="17"/>
                    <a:pt x="3" y="17"/>
                  </a:cubicBezTo>
                  <a:cubicBezTo>
                    <a:pt x="1" y="17"/>
                    <a:pt x="0" y="19"/>
                    <a:pt x="0" y="21"/>
                  </a:cubicBezTo>
                  <a:cubicBezTo>
                    <a:pt x="1" y="26"/>
                    <a:pt x="1" y="26"/>
                    <a:pt x="1" y="26"/>
                  </a:cubicBezTo>
                  <a:cubicBezTo>
                    <a:pt x="1" y="28"/>
                    <a:pt x="3" y="29"/>
                    <a:pt x="4" y="29"/>
                  </a:cubicBezTo>
                  <a:cubicBezTo>
                    <a:pt x="86" y="19"/>
                    <a:pt x="86" y="19"/>
                    <a:pt x="86" y="19"/>
                  </a:cubicBezTo>
                  <a:cubicBezTo>
                    <a:pt x="88" y="19"/>
                    <a:pt x="89" y="17"/>
                    <a:pt x="89" y="15"/>
                  </a:cubicBezTo>
                  <a:cubicBezTo>
                    <a:pt x="88" y="10"/>
                    <a:pt x="88" y="10"/>
                    <a:pt x="88" y="10"/>
                  </a:cubicBezTo>
                  <a:cubicBezTo>
                    <a:pt x="88" y="8"/>
                    <a:pt x="86" y="7"/>
                    <a:pt x="85" y="7"/>
                  </a:cubicBezTo>
                </a:path>
              </a:pathLst>
            </a:custGeom>
            <a:solidFill>
              <a:srgbClr val="AC4744">
                <a:alpha val="100000"/>
              </a:srgbClr>
            </a:solidFill>
            <a:ln>
              <a:noFill/>
            </a:ln>
          </p:spPr>
        </p:sp>
        <p:sp>
          <p:nvSpPr>
            <p:cNvPr id="1048941" name="任意多边形 1048940"/>
            <p:cNvSpPr/>
            <p:nvPr/>
          </p:nvSpPr>
          <p:spPr bwMode="auto">
            <a:xfrm>
              <a:off x="2374033" y="3078163"/>
              <a:ext cx="263525" cy="301625"/>
            </a:xfrm>
            <a:custGeom>
              <a:avLst/>
              <a:gdLst>
                <a:gd name="l" fmla="*/ 0 w 77"/>
                <a:gd name="t" fmla="*/ 0 h 88"/>
                <a:gd name="r" fmla="*/ 77 w 77"/>
                <a:gd name="b" fmla="*/ 88 h 88"/>
              </a:gdLst>
              <a:ahLst/>
              <a:cxnLst/>
              <a:rect l="l" t="t" r="r" b="b"/>
              <a:pathLst>
                <a:path w="77" h="88">
                  <a:moveTo>
                    <a:pt x="59" y="76"/>
                  </a:moveTo>
                  <a:cubicBezTo>
                    <a:pt x="59" y="75"/>
                    <a:pt x="59" y="75"/>
                    <a:pt x="59" y="75"/>
                  </a:cubicBezTo>
                  <a:cubicBezTo>
                    <a:pt x="58" y="73"/>
                    <a:pt x="56" y="72"/>
                    <a:pt x="55" y="72"/>
                  </a:cubicBezTo>
                  <a:cubicBezTo>
                    <a:pt x="50" y="73"/>
                    <a:pt x="50" y="73"/>
                    <a:pt x="50" y="73"/>
                  </a:cubicBezTo>
                  <a:cubicBezTo>
                    <a:pt x="44" y="17"/>
                    <a:pt x="44" y="17"/>
                    <a:pt x="44" y="17"/>
                  </a:cubicBezTo>
                  <a:cubicBezTo>
                    <a:pt x="45" y="16"/>
                    <a:pt x="46" y="15"/>
                    <a:pt x="46" y="13"/>
                  </a:cubicBezTo>
                  <a:cubicBezTo>
                    <a:pt x="69" y="10"/>
                    <a:pt x="69" y="10"/>
                    <a:pt x="69" y="10"/>
                  </a:cubicBezTo>
                  <a:cubicBezTo>
                    <a:pt x="70" y="11"/>
                    <a:pt x="71" y="12"/>
                    <a:pt x="72" y="12"/>
                  </a:cubicBezTo>
                  <a:cubicBezTo>
                    <a:pt x="75" y="11"/>
                    <a:pt x="77" y="9"/>
                    <a:pt x="77" y="6"/>
                  </a:cubicBezTo>
                  <a:cubicBezTo>
                    <a:pt x="76" y="4"/>
                    <a:pt x="74" y="2"/>
                    <a:pt x="71" y="2"/>
                  </a:cubicBezTo>
                  <a:cubicBezTo>
                    <a:pt x="70" y="3"/>
                    <a:pt x="69" y="3"/>
                    <a:pt x="68" y="5"/>
                  </a:cubicBezTo>
                  <a:cubicBezTo>
                    <a:pt x="47" y="7"/>
                    <a:pt x="47" y="7"/>
                    <a:pt x="47" y="7"/>
                  </a:cubicBezTo>
                  <a:cubicBezTo>
                    <a:pt x="46" y="3"/>
                    <a:pt x="42" y="0"/>
                    <a:pt x="37" y="1"/>
                  </a:cubicBezTo>
                  <a:cubicBezTo>
                    <a:pt x="33" y="2"/>
                    <a:pt x="30" y="5"/>
                    <a:pt x="30" y="9"/>
                  </a:cubicBezTo>
                  <a:cubicBezTo>
                    <a:pt x="8" y="12"/>
                    <a:pt x="8" y="12"/>
                    <a:pt x="8" y="12"/>
                  </a:cubicBezTo>
                  <a:cubicBezTo>
                    <a:pt x="7" y="11"/>
                    <a:pt x="6" y="10"/>
                    <a:pt x="4" y="11"/>
                  </a:cubicBezTo>
                  <a:cubicBezTo>
                    <a:pt x="2" y="11"/>
                    <a:pt x="0" y="13"/>
                    <a:pt x="0" y="16"/>
                  </a:cubicBezTo>
                  <a:cubicBezTo>
                    <a:pt x="1" y="19"/>
                    <a:pt x="3" y="20"/>
                    <a:pt x="5" y="20"/>
                  </a:cubicBezTo>
                  <a:cubicBezTo>
                    <a:pt x="7" y="20"/>
                    <a:pt x="8" y="19"/>
                    <a:pt x="9" y="18"/>
                  </a:cubicBezTo>
                  <a:cubicBezTo>
                    <a:pt x="32" y="15"/>
                    <a:pt x="32" y="15"/>
                    <a:pt x="32" y="15"/>
                  </a:cubicBezTo>
                  <a:cubicBezTo>
                    <a:pt x="32" y="16"/>
                    <a:pt x="34" y="17"/>
                    <a:pt x="35" y="18"/>
                  </a:cubicBezTo>
                  <a:cubicBezTo>
                    <a:pt x="42" y="74"/>
                    <a:pt x="42" y="74"/>
                    <a:pt x="42" y="74"/>
                  </a:cubicBezTo>
                  <a:cubicBezTo>
                    <a:pt x="38" y="74"/>
                    <a:pt x="38" y="74"/>
                    <a:pt x="38" y="74"/>
                  </a:cubicBezTo>
                  <a:cubicBezTo>
                    <a:pt x="36" y="74"/>
                    <a:pt x="35" y="76"/>
                    <a:pt x="35" y="78"/>
                  </a:cubicBezTo>
                  <a:cubicBezTo>
                    <a:pt x="35" y="79"/>
                    <a:pt x="35" y="79"/>
                    <a:pt x="35" y="79"/>
                  </a:cubicBezTo>
                  <a:cubicBezTo>
                    <a:pt x="33" y="79"/>
                    <a:pt x="32" y="81"/>
                    <a:pt x="32" y="83"/>
                  </a:cubicBezTo>
                  <a:cubicBezTo>
                    <a:pt x="33" y="84"/>
                    <a:pt x="33" y="84"/>
                    <a:pt x="33" y="84"/>
                  </a:cubicBezTo>
                  <a:cubicBezTo>
                    <a:pt x="33" y="86"/>
                    <a:pt x="35" y="88"/>
                    <a:pt x="37" y="87"/>
                  </a:cubicBezTo>
                  <a:cubicBezTo>
                    <a:pt x="59" y="84"/>
                    <a:pt x="59" y="84"/>
                    <a:pt x="59" y="84"/>
                  </a:cubicBezTo>
                  <a:cubicBezTo>
                    <a:pt x="61" y="84"/>
                    <a:pt x="62" y="82"/>
                    <a:pt x="62" y="80"/>
                  </a:cubicBezTo>
                  <a:cubicBezTo>
                    <a:pt x="62" y="79"/>
                    <a:pt x="62" y="79"/>
                    <a:pt x="62" y="79"/>
                  </a:cubicBezTo>
                  <a:cubicBezTo>
                    <a:pt x="62" y="77"/>
                    <a:pt x="60" y="76"/>
                    <a:pt x="59" y="76"/>
                  </a:cubicBezTo>
                </a:path>
              </a:pathLst>
            </a:custGeom>
            <a:solidFill>
              <a:schemeClr val="accent1">
                <a:alpha val="100000"/>
              </a:schemeClr>
            </a:solidFill>
            <a:ln>
              <a:noFill/>
            </a:ln>
          </p:spPr>
        </p:sp>
        <p:sp>
          <p:nvSpPr>
            <p:cNvPr id="1048942" name="任意多边形 1048941"/>
            <p:cNvSpPr/>
            <p:nvPr/>
          </p:nvSpPr>
          <p:spPr bwMode="auto">
            <a:xfrm>
              <a:off x="2596283" y="3128963"/>
              <a:ext cx="93662" cy="173037"/>
            </a:xfrm>
            <a:custGeom>
              <a:avLst/>
              <a:gdLst>
                <a:gd name="l" fmla="*/ 0 w 27"/>
                <a:gd name="t" fmla="*/ 0 h 50"/>
                <a:gd name="r" fmla="*/ 27 w 27"/>
                <a:gd name="b" fmla="*/ 50 h 50"/>
              </a:gdLst>
              <a:ahLst/>
              <a:cxnLst/>
              <a:rect l="l" t="t" r="r" b="b"/>
              <a:pathLst>
                <a:path w="27" h="50">
                  <a:moveTo>
                    <a:pt x="24" y="38"/>
                  </a:moveTo>
                  <a:cubicBezTo>
                    <a:pt x="9" y="1"/>
                    <a:pt x="9" y="1"/>
                    <a:pt x="9" y="1"/>
                  </a:cubicBezTo>
                  <a:cubicBezTo>
                    <a:pt x="9" y="0"/>
                    <a:pt x="9" y="0"/>
                    <a:pt x="8" y="0"/>
                  </a:cubicBezTo>
                  <a:cubicBezTo>
                    <a:pt x="8" y="0"/>
                    <a:pt x="8" y="0"/>
                    <a:pt x="8" y="0"/>
                  </a:cubicBezTo>
                  <a:cubicBezTo>
                    <a:pt x="8" y="0"/>
                    <a:pt x="7" y="1"/>
                    <a:pt x="7" y="1"/>
                  </a:cubicBezTo>
                  <a:cubicBezTo>
                    <a:pt x="1" y="41"/>
                    <a:pt x="1" y="41"/>
                    <a:pt x="1" y="41"/>
                  </a:cubicBezTo>
                  <a:cubicBezTo>
                    <a:pt x="1" y="41"/>
                    <a:pt x="0" y="42"/>
                    <a:pt x="0" y="43"/>
                  </a:cubicBezTo>
                  <a:cubicBezTo>
                    <a:pt x="0" y="44"/>
                    <a:pt x="0" y="44"/>
                    <a:pt x="0" y="44"/>
                  </a:cubicBezTo>
                  <a:cubicBezTo>
                    <a:pt x="0" y="46"/>
                    <a:pt x="2" y="47"/>
                    <a:pt x="3" y="46"/>
                  </a:cubicBezTo>
                  <a:cubicBezTo>
                    <a:pt x="3" y="46"/>
                    <a:pt x="3" y="46"/>
                    <a:pt x="3" y="46"/>
                  </a:cubicBezTo>
                  <a:cubicBezTo>
                    <a:pt x="3" y="47"/>
                    <a:pt x="3" y="47"/>
                    <a:pt x="3" y="47"/>
                  </a:cubicBezTo>
                  <a:cubicBezTo>
                    <a:pt x="3" y="48"/>
                    <a:pt x="3" y="48"/>
                    <a:pt x="3" y="48"/>
                  </a:cubicBezTo>
                  <a:cubicBezTo>
                    <a:pt x="4" y="49"/>
                    <a:pt x="5" y="50"/>
                    <a:pt x="6" y="50"/>
                  </a:cubicBezTo>
                  <a:cubicBezTo>
                    <a:pt x="22" y="48"/>
                    <a:pt x="22" y="48"/>
                    <a:pt x="22" y="48"/>
                  </a:cubicBezTo>
                  <a:cubicBezTo>
                    <a:pt x="24" y="48"/>
                    <a:pt x="25" y="46"/>
                    <a:pt x="24" y="45"/>
                  </a:cubicBezTo>
                  <a:cubicBezTo>
                    <a:pt x="24" y="44"/>
                    <a:pt x="24" y="44"/>
                    <a:pt x="24" y="44"/>
                  </a:cubicBezTo>
                  <a:cubicBezTo>
                    <a:pt x="24" y="44"/>
                    <a:pt x="24" y="44"/>
                    <a:pt x="24" y="44"/>
                  </a:cubicBezTo>
                  <a:cubicBezTo>
                    <a:pt x="24" y="44"/>
                    <a:pt x="24" y="44"/>
                    <a:pt x="24" y="44"/>
                  </a:cubicBezTo>
                  <a:cubicBezTo>
                    <a:pt x="26" y="44"/>
                    <a:pt x="27" y="42"/>
                    <a:pt x="27" y="41"/>
                  </a:cubicBezTo>
                  <a:cubicBezTo>
                    <a:pt x="26" y="40"/>
                    <a:pt x="26" y="40"/>
                    <a:pt x="26" y="40"/>
                  </a:cubicBezTo>
                  <a:cubicBezTo>
                    <a:pt x="26" y="39"/>
                    <a:pt x="25" y="38"/>
                    <a:pt x="24" y="38"/>
                  </a:cubicBezTo>
                  <a:close/>
                  <a:moveTo>
                    <a:pt x="4" y="40"/>
                  </a:moveTo>
                  <a:cubicBezTo>
                    <a:pt x="9" y="6"/>
                    <a:pt x="9" y="6"/>
                    <a:pt x="9" y="6"/>
                  </a:cubicBezTo>
                  <a:cubicBezTo>
                    <a:pt x="22" y="38"/>
                    <a:pt x="22" y="38"/>
                    <a:pt x="22" y="38"/>
                  </a:cubicBezTo>
                  <a:lnTo>
                    <a:pt x="4" y="40"/>
                  </a:lnTo>
                </a:path>
              </a:pathLst>
            </a:custGeom>
            <a:solidFill>
              <a:schemeClr val="accent2">
                <a:alpha val="100000"/>
              </a:schemeClr>
            </a:solidFill>
            <a:ln>
              <a:noFill/>
            </a:ln>
          </p:spPr>
        </p:sp>
        <p:sp>
          <p:nvSpPr>
            <p:cNvPr id="1048943" name="任意多边形 1048942"/>
            <p:cNvSpPr/>
            <p:nvPr/>
          </p:nvSpPr>
          <p:spPr bwMode="auto">
            <a:xfrm>
              <a:off x="2362920" y="3157538"/>
              <a:ext cx="93663" cy="171450"/>
            </a:xfrm>
            <a:custGeom>
              <a:avLst/>
              <a:gdLst>
                <a:gd name="l" fmla="*/ 0 w 27"/>
                <a:gd name="t" fmla="*/ 0 h 50"/>
                <a:gd name="r" fmla="*/ 27 w 27"/>
                <a:gd name="b" fmla="*/ 50 h 50"/>
              </a:gdLst>
              <a:ahLst/>
              <a:cxnLst/>
              <a:rect l="l" t="t" r="r" b="b"/>
              <a:pathLst>
                <a:path w="27" h="50">
                  <a:moveTo>
                    <a:pt x="24" y="38"/>
                  </a:moveTo>
                  <a:cubicBezTo>
                    <a:pt x="10" y="1"/>
                    <a:pt x="10" y="1"/>
                    <a:pt x="10" y="1"/>
                  </a:cubicBezTo>
                  <a:cubicBezTo>
                    <a:pt x="10" y="1"/>
                    <a:pt x="9" y="0"/>
                    <a:pt x="8" y="0"/>
                  </a:cubicBezTo>
                  <a:cubicBezTo>
                    <a:pt x="8" y="0"/>
                    <a:pt x="8" y="0"/>
                    <a:pt x="8" y="0"/>
                  </a:cubicBezTo>
                  <a:cubicBezTo>
                    <a:pt x="8" y="0"/>
                    <a:pt x="8" y="1"/>
                    <a:pt x="7" y="1"/>
                  </a:cubicBezTo>
                  <a:cubicBezTo>
                    <a:pt x="2" y="41"/>
                    <a:pt x="2" y="41"/>
                    <a:pt x="2" y="41"/>
                  </a:cubicBezTo>
                  <a:cubicBezTo>
                    <a:pt x="1" y="42"/>
                    <a:pt x="0" y="43"/>
                    <a:pt x="1" y="44"/>
                  </a:cubicBezTo>
                  <a:cubicBezTo>
                    <a:pt x="1" y="45"/>
                    <a:pt x="1" y="45"/>
                    <a:pt x="1" y="45"/>
                  </a:cubicBezTo>
                  <a:cubicBezTo>
                    <a:pt x="1" y="46"/>
                    <a:pt x="2" y="47"/>
                    <a:pt x="3" y="47"/>
                  </a:cubicBezTo>
                  <a:cubicBezTo>
                    <a:pt x="4" y="47"/>
                    <a:pt x="4" y="47"/>
                    <a:pt x="4" y="47"/>
                  </a:cubicBezTo>
                  <a:cubicBezTo>
                    <a:pt x="4" y="47"/>
                    <a:pt x="4" y="47"/>
                    <a:pt x="4" y="47"/>
                  </a:cubicBezTo>
                  <a:cubicBezTo>
                    <a:pt x="4" y="48"/>
                    <a:pt x="4" y="48"/>
                    <a:pt x="4" y="48"/>
                  </a:cubicBezTo>
                  <a:cubicBezTo>
                    <a:pt x="4" y="49"/>
                    <a:pt x="5" y="50"/>
                    <a:pt x="7" y="50"/>
                  </a:cubicBezTo>
                  <a:cubicBezTo>
                    <a:pt x="23" y="48"/>
                    <a:pt x="23" y="48"/>
                    <a:pt x="23" y="48"/>
                  </a:cubicBezTo>
                  <a:cubicBezTo>
                    <a:pt x="24" y="48"/>
                    <a:pt x="25" y="47"/>
                    <a:pt x="25" y="45"/>
                  </a:cubicBezTo>
                  <a:cubicBezTo>
                    <a:pt x="25" y="44"/>
                    <a:pt x="25" y="44"/>
                    <a:pt x="25" y="44"/>
                  </a:cubicBezTo>
                  <a:cubicBezTo>
                    <a:pt x="25" y="44"/>
                    <a:pt x="25" y="44"/>
                    <a:pt x="25" y="44"/>
                  </a:cubicBezTo>
                  <a:cubicBezTo>
                    <a:pt x="25" y="44"/>
                    <a:pt x="25" y="44"/>
                    <a:pt x="25" y="44"/>
                  </a:cubicBezTo>
                  <a:cubicBezTo>
                    <a:pt x="26" y="44"/>
                    <a:pt x="27" y="43"/>
                    <a:pt x="27" y="41"/>
                  </a:cubicBezTo>
                  <a:cubicBezTo>
                    <a:pt x="27" y="40"/>
                    <a:pt x="27" y="40"/>
                    <a:pt x="27" y="40"/>
                  </a:cubicBezTo>
                  <a:cubicBezTo>
                    <a:pt x="27" y="39"/>
                    <a:pt x="26" y="38"/>
                    <a:pt x="24" y="38"/>
                  </a:cubicBezTo>
                  <a:close/>
                  <a:moveTo>
                    <a:pt x="4" y="41"/>
                  </a:moveTo>
                  <a:cubicBezTo>
                    <a:pt x="9" y="6"/>
                    <a:pt x="9" y="6"/>
                    <a:pt x="9" y="6"/>
                  </a:cubicBezTo>
                  <a:cubicBezTo>
                    <a:pt x="22" y="38"/>
                    <a:pt x="22" y="38"/>
                    <a:pt x="22" y="38"/>
                  </a:cubicBezTo>
                  <a:lnTo>
                    <a:pt x="4" y="41"/>
                  </a:lnTo>
                </a:path>
              </a:pathLst>
            </a:custGeom>
            <a:solidFill>
              <a:schemeClr val="accent2">
                <a:alpha val="100000"/>
              </a:schemeClr>
            </a:solidFill>
            <a:ln>
              <a:noFill/>
            </a:ln>
          </p:spPr>
        </p:sp>
        <p:sp>
          <p:nvSpPr>
            <p:cNvPr id="1048944" name="任意多边形 1048943"/>
            <p:cNvSpPr/>
            <p:nvPr/>
          </p:nvSpPr>
          <p:spPr bwMode="auto">
            <a:xfrm>
              <a:off x="4106078" y="3260786"/>
              <a:ext cx="265813" cy="297517"/>
            </a:xfrm>
            <a:custGeom>
              <a:avLst/>
              <a:gdLst>
                <a:gd name="l" fmla="*/ 0 w 77"/>
                <a:gd name="t" fmla="*/ 0 h 87"/>
                <a:gd name="r" fmla="*/ 77 w 77"/>
                <a:gd name="b" fmla="*/ 87 h 87"/>
              </a:gdLst>
              <a:ahLst/>
              <a:cxnLst/>
              <a:rect l="l" t="t" r="r" b="b"/>
              <a:pathLst>
                <a:path w="77" h="87">
                  <a:moveTo>
                    <a:pt x="58" y="75"/>
                  </a:moveTo>
                  <a:cubicBezTo>
                    <a:pt x="58" y="74"/>
                    <a:pt x="58" y="74"/>
                    <a:pt x="58" y="74"/>
                  </a:cubicBezTo>
                  <a:cubicBezTo>
                    <a:pt x="58" y="72"/>
                    <a:pt x="56" y="71"/>
                    <a:pt x="54" y="71"/>
                  </a:cubicBezTo>
                  <a:cubicBezTo>
                    <a:pt x="50" y="72"/>
                    <a:pt x="50" y="72"/>
                    <a:pt x="50" y="72"/>
                  </a:cubicBezTo>
                  <a:cubicBezTo>
                    <a:pt x="43" y="16"/>
                    <a:pt x="43" y="16"/>
                    <a:pt x="43" y="16"/>
                  </a:cubicBezTo>
                  <a:cubicBezTo>
                    <a:pt x="45" y="15"/>
                    <a:pt x="46" y="14"/>
                    <a:pt x="46" y="12"/>
                  </a:cubicBezTo>
                  <a:cubicBezTo>
                    <a:pt x="68" y="10"/>
                    <a:pt x="68" y="10"/>
                    <a:pt x="68" y="10"/>
                  </a:cubicBezTo>
                  <a:cubicBezTo>
                    <a:pt x="69" y="11"/>
                    <a:pt x="71" y="11"/>
                    <a:pt x="72" y="11"/>
                  </a:cubicBezTo>
                  <a:cubicBezTo>
                    <a:pt x="75" y="11"/>
                    <a:pt x="77" y="8"/>
                    <a:pt x="76" y="6"/>
                  </a:cubicBezTo>
                  <a:cubicBezTo>
                    <a:pt x="76" y="3"/>
                    <a:pt x="74" y="1"/>
                    <a:pt x="71" y="1"/>
                  </a:cubicBezTo>
                  <a:cubicBezTo>
                    <a:pt x="70" y="2"/>
                    <a:pt x="68" y="3"/>
                    <a:pt x="68" y="4"/>
                  </a:cubicBezTo>
                  <a:cubicBezTo>
                    <a:pt x="47" y="6"/>
                    <a:pt x="47" y="6"/>
                    <a:pt x="47" y="6"/>
                  </a:cubicBezTo>
                  <a:cubicBezTo>
                    <a:pt x="45" y="2"/>
                    <a:pt x="41" y="0"/>
                    <a:pt x="37" y="0"/>
                  </a:cubicBezTo>
                  <a:cubicBezTo>
                    <a:pt x="33" y="1"/>
                    <a:pt x="30" y="4"/>
                    <a:pt x="29" y="8"/>
                  </a:cubicBezTo>
                  <a:cubicBezTo>
                    <a:pt x="8" y="11"/>
                    <a:pt x="8" y="11"/>
                    <a:pt x="8" y="11"/>
                  </a:cubicBezTo>
                  <a:cubicBezTo>
                    <a:pt x="7" y="10"/>
                    <a:pt x="6" y="10"/>
                    <a:pt x="4" y="10"/>
                  </a:cubicBezTo>
                  <a:cubicBezTo>
                    <a:pt x="2" y="10"/>
                    <a:pt x="0" y="12"/>
                    <a:pt x="0" y="15"/>
                  </a:cubicBezTo>
                  <a:cubicBezTo>
                    <a:pt x="0" y="18"/>
                    <a:pt x="3" y="19"/>
                    <a:pt x="5" y="19"/>
                  </a:cubicBezTo>
                  <a:cubicBezTo>
                    <a:pt x="7" y="19"/>
                    <a:pt x="8" y="18"/>
                    <a:pt x="9" y="17"/>
                  </a:cubicBezTo>
                  <a:cubicBezTo>
                    <a:pt x="31" y="14"/>
                    <a:pt x="31" y="14"/>
                    <a:pt x="31" y="14"/>
                  </a:cubicBezTo>
                  <a:cubicBezTo>
                    <a:pt x="32" y="15"/>
                    <a:pt x="33" y="16"/>
                    <a:pt x="35" y="17"/>
                  </a:cubicBezTo>
                  <a:cubicBezTo>
                    <a:pt x="42" y="73"/>
                    <a:pt x="42" y="73"/>
                    <a:pt x="42" y="73"/>
                  </a:cubicBezTo>
                  <a:cubicBezTo>
                    <a:pt x="38" y="73"/>
                    <a:pt x="38" y="73"/>
                    <a:pt x="38" y="73"/>
                  </a:cubicBezTo>
                  <a:cubicBezTo>
                    <a:pt x="36" y="74"/>
                    <a:pt x="34" y="75"/>
                    <a:pt x="35" y="77"/>
                  </a:cubicBezTo>
                  <a:cubicBezTo>
                    <a:pt x="35" y="78"/>
                    <a:pt x="35" y="78"/>
                    <a:pt x="35" y="78"/>
                  </a:cubicBezTo>
                  <a:cubicBezTo>
                    <a:pt x="33" y="79"/>
                    <a:pt x="32" y="80"/>
                    <a:pt x="32" y="82"/>
                  </a:cubicBezTo>
                  <a:cubicBezTo>
                    <a:pt x="32" y="83"/>
                    <a:pt x="32" y="83"/>
                    <a:pt x="32" y="83"/>
                  </a:cubicBezTo>
                  <a:cubicBezTo>
                    <a:pt x="33" y="85"/>
                    <a:pt x="34" y="87"/>
                    <a:pt x="36" y="86"/>
                  </a:cubicBezTo>
                  <a:cubicBezTo>
                    <a:pt x="59" y="84"/>
                    <a:pt x="59" y="84"/>
                    <a:pt x="59" y="84"/>
                  </a:cubicBezTo>
                  <a:cubicBezTo>
                    <a:pt x="61" y="83"/>
                    <a:pt x="62" y="82"/>
                    <a:pt x="62" y="80"/>
                  </a:cubicBezTo>
                  <a:cubicBezTo>
                    <a:pt x="62" y="78"/>
                    <a:pt x="62" y="78"/>
                    <a:pt x="62" y="78"/>
                  </a:cubicBezTo>
                  <a:cubicBezTo>
                    <a:pt x="62" y="76"/>
                    <a:pt x="60" y="75"/>
                    <a:pt x="58" y="75"/>
                  </a:cubicBezTo>
                </a:path>
              </a:pathLst>
            </a:custGeom>
            <a:solidFill>
              <a:srgbClr val="FFFFFF">
                <a:alpha val="100000"/>
              </a:srgbClr>
            </a:solidFill>
            <a:ln>
              <a:noFill/>
            </a:ln>
          </p:spPr>
        </p:sp>
        <p:sp>
          <p:nvSpPr>
            <p:cNvPr id="1048945" name="任意多边形 1048944"/>
            <p:cNvSpPr/>
            <p:nvPr/>
          </p:nvSpPr>
          <p:spPr bwMode="auto">
            <a:xfrm>
              <a:off x="4330708" y="3307564"/>
              <a:ext cx="91725" cy="172148"/>
            </a:xfrm>
            <a:custGeom>
              <a:avLst/>
              <a:gdLst>
                <a:gd name="l" fmla="*/ 0 w 27"/>
                <a:gd name="t" fmla="*/ 0 h 50"/>
                <a:gd name="r" fmla="*/ 27 w 27"/>
                <a:gd name="b" fmla="*/ 50 h 50"/>
              </a:gdLst>
              <a:ahLst/>
              <a:cxnLst/>
              <a:rect l="l" t="t" r="r" b="b"/>
              <a:pathLst>
                <a:path w="27" h="50">
                  <a:moveTo>
                    <a:pt x="24" y="38"/>
                  </a:moveTo>
                  <a:cubicBezTo>
                    <a:pt x="9" y="1"/>
                    <a:pt x="9" y="1"/>
                    <a:pt x="9" y="1"/>
                  </a:cubicBezTo>
                  <a:cubicBezTo>
                    <a:pt x="9" y="0"/>
                    <a:pt x="8" y="0"/>
                    <a:pt x="8" y="0"/>
                  </a:cubicBezTo>
                  <a:cubicBezTo>
                    <a:pt x="8" y="0"/>
                    <a:pt x="8" y="0"/>
                    <a:pt x="8" y="0"/>
                  </a:cubicBezTo>
                  <a:cubicBezTo>
                    <a:pt x="7" y="0"/>
                    <a:pt x="7" y="1"/>
                    <a:pt x="7" y="1"/>
                  </a:cubicBezTo>
                  <a:cubicBezTo>
                    <a:pt x="1" y="41"/>
                    <a:pt x="1" y="41"/>
                    <a:pt x="1" y="41"/>
                  </a:cubicBezTo>
                  <a:cubicBezTo>
                    <a:pt x="0" y="42"/>
                    <a:pt x="0" y="42"/>
                    <a:pt x="0" y="43"/>
                  </a:cubicBezTo>
                  <a:cubicBezTo>
                    <a:pt x="0" y="44"/>
                    <a:pt x="0" y="44"/>
                    <a:pt x="0" y="44"/>
                  </a:cubicBezTo>
                  <a:cubicBezTo>
                    <a:pt x="0" y="46"/>
                    <a:pt x="2" y="47"/>
                    <a:pt x="3" y="47"/>
                  </a:cubicBezTo>
                  <a:cubicBezTo>
                    <a:pt x="3" y="47"/>
                    <a:pt x="3" y="47"/>
                    <a:pt x="3" y="47"/>
                  </a:cubicBezTo>
                  <a:cubicBezTo>
                    <a:pt x="3" y="47"/>
                    <a:pt x="3" y="47"/>
                    <a:pt x="3" y="47"/>
                  </a:cubicBezTo>
                  <a:cubicBezTo>
                    <a:pt x="3" y="48"/>
                    <a:pt x="3" y="48"/>
                    <a:pt x="3" y="48"/>
                  </a:cubicBezTo>
                  <a:cubicBezTo>
                    <a:pt x="3" y="49"/>
                    <a:pt x="5" y="50"/>
                    <a:pt x="6" y="50"/>
                  </a:cubicBezTo>
                  <a:cubicBezTo>
                    <a:pt x="22" y="48"/>
                    <a:pt x="22" y="48"/>
                    <a:pt x="22" y="48"/>
                  </a:cubicBezTo>
                  <a:cubicBezTo>
                    <a:pt x="23" y="48"/>
                    <a:pt x="24" y="47"/>
                    <a:pt x="24" y="45"/>
                  </a:cubicBezTo>
                  <a:cubicBezTo>
                    <a:pt x="24" y="44"/>
                    <a:pt x="24" y="44"/>
                    <a:pt x="24" y="44"/>
                  </a:cubicBezTo>
                  <a:cubicBezTo>
                    <a:pt x="24" y="44"/>
                    <a:pt x="24" y="44"/>
                    <a:pt x="24" y="44"/>
                  </a:cubicBezTo>
                  <a:cubicBezTo>
                    <a:pt x="24" y="44"/>
                    <a:pt x="24" y="44"/>
                    <a:pt x="24" y="44"/>
                  </a:cubicBezTo>
                  <a:cubicBezTo>
                    <a:pt x="26" y="44"/>
                    <a:pt x="27" y="43"/>
                    <a:pt x="26" y="41"/>
                  </a:cubicBezTo>
                  <a:cubicBezTo>
                    <a:pt x="26" y="40"/>
                    <a:pt x="26" y="40"/>
                    <a:pt x="26" y="40"/>
                  </a:cubicBezTo>
                  <a:cubicBezTo>
                    <a:pt x="26" y="39"/>
                    <a:pt x="25" y="38"/>
                    <a:pt x="24" y="38"/>
                  </a:cubicBezTo>
                  <a:close/>
                  <a:moveTo>
                    <a:pt x="4" y="40"/>
                  </a:moveTo>
                  <a:cubicBezTo>
                    <a:pt x="9" y="6"/>
                    <a:pt x="9" y="6"/>
                    <a:pt x="9" y="6"/>
                  </a:cubicBezTo>
                  <a:cubicBezTo>
                    <a:pt x="21" y="38"/>
                    <a:pt x="21" y="38"/>
                    <a:pt x="21" y="38"/>
                  </a:cubicBezTo>
                  <a:lnTo>
                    <a:pt x="4" y="40"/>
                  </a:lnTo>
                </a:path>
              </a:pathLst>
            </a:custGeom>
            <a:solidFill>
              <a:srgbClr val="FFFFFF">
                <a:alpha val="100000"/>
              </a:srgbClr>
            </a:solidFill>
            <a:ln>
              <a:noFill/>
            </a:ln>
          </p:spPr>
        </p:sp>
        <p:sp>
          <p:nvSpPr>
            <p:cNvPr id="1048946" name="任意多边形 1048945"/>
            <p:cNvSpPr/>
            <p:nvPr/>
          </p:nvSpPr>
          <p:spPr bwMode="auto">
            <a:xfrm>
              <a:off x="4096719" y="3333761"/>
              <a:ext cx="91723" cy="172148"/>
            </a:xfrm>
            <a:custGeom>
              <a:avLst/>
              <a:gdLst>
                <a:gd name="l" fmla="*/ 0 w 27"/>
                <a:gd name="t" fmla="*/ 0 h 50"/>
                <a:gd name="r" fmla="*/ 27 w 27"/>
                <a:gd name="b" fmla="*/ 50 h 50"/>
              </a:gdLst>
              <a:ahLst/>
              <a:cxnLst/>
              <a:rect l="l" t="t" r="r" b="b"/>
              <a:pathLst>
                <a:path w="27" h="50">
                  <a:moveTo>
                    <a:pt x="24" y="38"/>
                  </a:moveTo>
                  <a:cubicBezTo>
                    <a:pt x="9" y="1"/>
                    <a:pt x="9" y="1"/>
                    <a:pt x="9" y="1"/>
                  </a:cubicBezTo>
                  <a:cubicBezTo>
                    <a:pt x="9" y="1"/>
                    <a:pt x="9" y="0"/>
                    <a:pt x="8" y="0"/>
                  </a:cubicBezTo>
                  <a:cubicBezTo>
                    <a:pt x="8" y="0"/>
                    <a:pt x="8" y="0"/>
                    <a:pt x="8" y="0"/>
                  </a:cubicBezTo>
                  <a:cubicBezTo>
                    <a:pt x="8" y="1"/>
                    <a:pt x="7" y="1"/>
                    <a:pt x="7" y="1"/>
                  </a:cubicBezTo>
                  <a:cubicBezTo>
                    <a:pt x="1" y="41"/>
                    <a:pt x="1" y="41"/>
                    <a:pt x="1" y="41"/>
                  </a:cubicBezTo>
                  <a:cubicBezTo>
                    <a:pt x="1" y="42"/>
                    <a:pt x="0" y="43"/>
                    <a:pt x="0" y="44"/>
                  </a:cubicBezTo>
                  <a:cubicBezTo>
                    <a:pt x="0" y="45"/>
                    <a:pt x="0" y="45"/>
                    <a:pt x="0" y="45"/>
                  </a:cubicBezTo>
                  <a:cubicBezTo>
                    <a:pt x="1" y="46"/>
                    <a:pt x="2" y="47"/>
                    <a:pt x="3" y="47"/>
                  </a:cubicBezTo>
                  <a:cubicBezTo>
                    <a:pt x="3" y="47"/>
                    <a:pt x="3" y="47"/>
                    <a:pt x="3" y="47"/>
                  </a:cubicBezTo>
                  <a:cubicBezTo>
                    <a:pt x="3" y="47"/>
                    <a:pt x="3" y="47"/>
                    <a:pt x="3" y="47"/>
                  </a:cubicBezTo>
                  <a:cubicBezTo>
                    <a:pt x="4" y="48"/>
                    <a:pt x="4" y="48"/>
                    <a:pt x="4" y="48"/>
                  </a:cubicBezTo>
                  <a:cubicBezTo>
                    <a:pt x="4" y="49"/>
                    <a:pt x="5" y="50"/>
                    <a:pt x="6" y="50"/>
                  </a:cubicBezTo>
                  <a:cubicBezTo>
                    <a:pt x="22" y="48"/>
                    <a:pt x="22" y="48"/>
                    <a:pt x="22" y="48"/>
                  </a:cubicBezTo>
                  <a:cubicBezTo>
                    <a:pt x="24" y="48"/>
                    <a:pt x="25" y="47"/>
                    <a:pt x="24" y="46"/>
                  </a:cubicBezTo>
                  <a:cubicBezTo>
                    <a:pt x="24" y="45"/>
                    <a:pt x="24" y="45"/>
                    <a:pt x="24" y="45"/>
                  </a:cubicBezTo>
                  <a:cubicBezTo>
                    <a:pt x="24" y="44"/>
                    <a:pt x="24" y="44"/>
                    <a:pt x="24" y="44"/>
                  </a:cubicBezTo>
                  <a:cubicBezTo>
                    <a:pt x="25" y="44"/>
                    <a:pt x="25" y="44"/>
                    <a:pt x="25" y="44"/>
                  </a:cubicBezTo>
                  <a:cubicBezTo>
                    <a:pt x="26" y="44"/>
                    <a:pt x="27" y="43"/>
                    <a:pt x="27" y="41"/>
                  </a:cubicBezTo>
                  <a:cubicBezTo>
                    <a:pt x="27" y="41"/>
                    <a:pt x="27" y="41"/>
                    <a:pt x="27" y="41"/>
                  </a:cubicBezTo>
                  <a:cubicBezTo>
                    <a:pt x="26" y="39"/>
                    <a:pt x="25" y="38"/>
                    <a:pt x="24" y="38"/>
                  </a:cubicBezTo>
                  <a:close/>
                  <a:moveTo>
                    <a:pt x="4" y="41"/>
                  </a:moveTo>
                  <a:cubicBezTo>
                    <a:pt x="9" y="6"/>
                    <a:pt x="9" y="6"/>
                    <a:pt x="9" y="6"/>
                  </a:cubicBezTo>
                  <a:cubicBezTo>
                    <a:pt x="22" y="39"/>
                    <a:pt x="22" y="39"/>
                    <a:pt x="22" y="39"/>
                  </a:cubicBezTo>
                  <a:lnTo>
                    <a:pt x="4" y="41"/>
                  </a:lnTo>
                </a:path>
              </a:pathLst>
            </a:custGeom>
            <a:solidFill>
              <a:srgbClr val="FFFFFF">
                <a:alpha val="100000"/>
              </a:srgbClr>
            </a:solidFill>
            <a:ln>
              <a:noFill/>
            </a:ln>
          </p:spPr>
        </p:sp>
        <p:sp>
          <p:nvSpPr>
            <p:cNvPr id="1048947" name="任意多边形 1048946"/>
            <p:cNvSpPr/>
            <p:nvPr/>
          </p:nvSpPr>
          <p:spPr bwMode="auto">
            <a:xfrm>
              <a:off x="1254845" y="3222625"/>
              <a:ext cx="209550" cy="201613"/>
            </a:xfrm>
            <a:custGeom>
              <a:avLst/>
              <a:gdLst>
                <a:gd name="l" fmla="*/ 0 w 61"/>
                <a:gd name="t" fmla="*/ 0 h 59"/>
                <a:gd name="r" fmla="*/ 61 w 61"/>
                <a:gd name="b" fmla="*/ 59 h 59"/>
              </a:gdLst>
              <a:ahLst/>
              <a:cxnLst/>
              <a:rect l="l" t="t" r="r" b="b"/>
              <a:pathLst>
                <a:path w="61" h="59">
                  <a:moveTo>
                    <a:pt x="59" y="26"/>
                  </a:moveTo>
                  <a:cubicBezTo>
                    <a:pt x="37" y="2"/>
                    <a:pt x="37" y="2"/>
                    <a:pt x="37" y="2"/>
                  </a:cubicBezTo>
                  <a:cubicBezTo>
                    <a:pt x="35" y="0"/>
                    <a:pt x="32" y="0"/>
                    <a:pt x="29" y="2"/>
                  </a:cubicBezTo>
                  <a:cubicBezTo>
                    <a:pt x="22" y="9"/>
                    <a:pt x="22" y="9"/>
                    <a:pt x="22" y="9"/>
                  </a:cubicBezTo>
                  <a:cubicBezTo>
                    <a:pt x="19" y="11"/>
                    <a:pt x="19" y="14"/>
                    <a:pt x="21" y="17"/>
                  </a:cubicBezTo>
                  <a:cubicBezTo>
                    <a:pt x="29" y="25"/>
                    <a:pt x="29" y="25"/>
                    <a:pt x="29" y="25"/>
                  </a:cubicBezTo>
                  <a:cubicBezTo>
                    <a:pt x="1" y="50"/>
                    <a:pt x="1" y="50"/>
                    <a:pt x="1" y="50"/>
                  </a:cubicBezTo>
                  <a:cubicBezTo>
                    <a:pt x="0" y="52"/>
                    <a:pt x="0" y="54"/>
                    <a:pt x="1" y="56"/>
                  </a:cubicBezTo>
                  <a:cubicBezTo>
                    <a:pt x="2" y="57"/>
                    <a:pt x="2" y="57"/>
                    <a:pt x="2" y="57"/>
                  </a:cubicBezTo>
                  <a:cubicBezTo>
                    <a:pt x="4" y="59"/>
                    <a:pt x="6" y="59"/>
                    <a:pt x="8" y="58"/>
                  </a:cubicBezTo>
                  <a:cubicBezTo>
                    <a:pt x="36" y="32"/>
                    <a:pt x="36" y="32"/>
                    <a:pt x="36" y="32"/>
                  </a:cubicBezTo>
                  <a:cubicBezTo>
                    <a:pt x="43" y="40"/>
                    <a:pt x="43" y="40"/>
                    <a:pt x="43" y="40"/>
                  </a:cubicBezTo>
                  <a:cubicBezTo>
                    <a:pt x="45" y="43"/>
                    <a:pt x="49" y="43"/>
                    <a:pt x="51" y="41"/>
                  </a:cubicBezTo>
                  <a:cubicBezTo>
                    <a:pt x="59" y="34"/>
                    <a:pt x="59" y="34"/>
                    <a:pt x="59" y="34"/>
                  </a:cubicBezTo>
                  <a:cubicBezTo>
                    <a:pt x="61" y="32"/>
                    <a:pt x="61" y="28"/>
                    <a:pt x="59" y="26"/>
                  </a:cubicBezTo>
                </a:path>
              </a:pathLst>
            </a:custGeom>
            <a:solidFill>
              <a:schemeClr val="accent1">
                <a:alpha val="100000"/>
              </a:schemeClr>
            </a:solidFill>
            <a:ln>
              <a:noFill/>
            </a:ln>
          </p:spPr>
        </p:sp>
        <p:sp>
          <p:nvSpPr>
            <p:cNvPr id="1048948" name="任意多边形 1048947"/>
            <p:cNvSpPr/>
            <p:nvPr/>
          </p:nvSpPr>
          <p:spPr bwMode="auto">
            <a:xfrm>
              <a:off x="1384307" y="3386154"/>
              <a:ext cx="166601" cy="78589"/>
            </a:xfrm>
            <a:custGeom>
              <a:avLst/>
              <a:gdLst>
                <a:gd name="l" fmla="*/ 0 w 48"/>
                <a:gd name="t" fmla="*/ 0 h 23"/>
                <a:gd name="r" fmla="*/ 48 w 48"/>
                <a:gd name="b" fmla="*/ 23 h 23"/>
              </a:gdLst>
              <a:ahLst/>
              <a:cxnLst/>
              <a:rect l="l" t="t" r="r" b="b"/>
              <a:pathLst>
                <a:path w="48" h="23">
                  <a:moveTo>
                    <a:pt x="42" y="6"/>
                  </a:moveTo>
                  <a:cubicBezTo>
                    <a:pt x="42" y="6"/>
                    <a:pt x="42" y="6"/>
                    <a:pt x="42" y="6"/>
                  </a:cubicBezTo>
                  <a:cubicBezTo>
                    <a:pt x="41" y="4"/>
                    <a:pt x="41" y="4"/>
                    <a:pt x="41" y="4"/>
                  </a:cubicBezTo>
                  <a:cubicBezTo>
                    <a:pt x="41" y="2"/>
                    <a:pt x="39" y="0"/>
                    <a:pt x="36" y="0"/>
                  </a:cubicBezTo>
                  <a:cubicBezTo>
                    <a:pt x="8" y="4"/>
                    <a:pt x="8" y="4"/>
                    <a:pt x="8" y="4"/>
                  </a:cubicBezTo>
                  <a:cubicBezTo>
                    <a:pt x="6" y="4"/>
                    <a:pt x="4" y="6"/>
                    <a:pt x="4" y="9"/>
                  </a:cubicBezTo>
                  <a:cubicBezTo>
                    <a:pt x="5" y="11"/>
                    <a:pt x="5" y="11"/>
                    <a:pt x="5" y="11"/>
                  </a:cubicBezTo>
                  <a:cubicBezTo>
                    <a:pt x="4" y="11"/>
                    <a:pt x="4" y="11"/>
                    <a:pt x="4" y="11"/>
                  </a:cubicBezTo>
                  <a:cubicBezTo>
                    <a:pt x="1" y="11"/>
                    <a:pt x="0" y="14"/>
                    <a:pt x="0" y="16"/>
                  </a:cubicBezTo>
                  <a:cubicBezTo>
                    <a:pt x="0" y="19"/>
                    <a:pt x="0" y="19"/>
                    <a:pt x="0" y="19"/>
                  </a:cubicBezTo>
                  <a:cubicBezTo>
                    <a:pt x="0" y="21"/>
                    <a:pt x="3" y="23"/>
                    <a:pt x="5" y="23"/>
                  </a:cubicBezTo>
                  <a:cubicBezTo>
                    <a:pt x="44" y="18"/>
                    <a:pt x="44" y="18"/>
                    <a:pt x="44" y="18"/>
                  </a:cubicBezTo>
                  <a:cubicBezTo>
                    <a:pt x="46" y="17"/>
                    <a:pt x="48" y="15"/>
                    <a:pt x="48" y="13"/>
                  </a:cubicBezTo>
                  <a:cubicBezTo>
                    <a:pt x="48" y="10"/>
                    <a:pt x="48" y="10"/>
                    <a:pt x="48" y="10"/>
                  </a:cubicBezTo>
                  <a:cubicBezTo>
                    <a:pt x="47" y="8"/>
                    <a:pt x="45" y="6"/>
                    <a:pt x="42" y="6"/>
                  </a:cubicBezTo>
                </a:path>
              </a:pathLst>
            </a:custGeom>
            <a:solidFill>
              <a:srgbClr val="B3C1DA">
                <a:alpha val="100000"/>
              </a:srgbClr>
            </a:solidFill>
            <a:ln>
              <a:noFill/>
            </a:ln>
          </p:spPr>
        </p:sp>
        <p:sp>
          <p:nvSpPr>
            <p:cNvPr id="1048949" name="任意多边形 1048948"/>
            <p:cNvSpPr/>
            <p:nvPr/>
          </p:nvSpPr>
          <p:spPr bwMode="auto">
            <a:xfrm>
              <a:off x="3378920" y="2555875"/>
              <a:ext cx="209550" cy="206375"/>
            </a:xfrm>
            <a:custGeom>
              <a:avLst/>
              <a:gdLst>
                <a:gd name="l" fmla="*/ 0 w 61"/>
                <a:gd name="t" fmla="*/ 0 h 60"/>
                <a:gd name="r" fmla="*/ 61 w 61"/>
                <a:gd name="b" fmla="*/ 60 h 60"/>
              </a:gdLst>
              <a:ahLst/>
              <a:cxnLst/>
              <a:rect l="l" t="t" r="r" b="b"/>
              <a:pathLst>
                <a:path w="61" h="60">
                  <a:moveTo>
                    <a:pt x="59" y="27"/>
                  </a:moveTo>
                  <a:cubicBezTo>
                    <a:pt x="37" y="3"/>
                    <a:pt x="37" y="3"/>
                    <a:pt x="37" y="3"/>
                  </a:cubicBezTo>
                  <a:cubicBezTo>
                    <a:pt x="35" y="1"/>
                    <a:pt x="32" y="0"/>
                    <a:pt x="29" y="3"/>
                  </a:cubicBezTo>
                  <a:cubicBezTo>
                    <a:pt x="22" y="10"/>
                    <a:pt x="22" y="10"/>
                    <a:pt x="22" y="10"/>
                  </a:cubicBezTo>
                  <a:cubicBezTo>
                    <a:pt x="19" y="12"/>
                    <a:pt x="19" y="15"/>
                    <a:pt x="21" y="17"/>
                  </a:cubicBezTo>
                  <a:cubicBezTo>
                    <a:pt x="29" y="26"/>
                    <a:pt x="29" y="26"/>
                    <a:pt x="29" y="26"/>
                  </a:cubicBezTo>
                  <a:cubicBezTo>
                    <a:pt x="1" y="51"/>
                    <a:pt x="1" y="51"/>
                    <a:pt x="1" y="51"/>
                  </a:cubicBezTo>
                  <a:cubicBezTo>
                    <a:pt x="0" y="53"/>
                    <a:pt x="0" y="55"/>
                    <a:pt x="1" y="57"/>
                  </a:cubicBezTo>
                  <a:cubicBezTo>
                    <a:pt x="2" y="58"/>
                    <a:pt x="2" y="58"/>
                    <a:pt x="2" y="58"/>
                  </a:cubicBezTo>
                  <a:cubicBezTo>
                    <a:pt x="4" y="60"/>
                    <a:pt x="6" y="60"/>
                    <a:pt x="8" y="58"/>
                  </a:cubicBezTo>
                  <a:cubicBezTo>
                    <a:pt x="36" y="33"/>
                    <a:pt x="36" y="33"/>
                    <a:pt x="36" y="33"/>
                  </a:cubicBezTo>
                  <a:cubicBezTo>
                    <a:pt x="43" y="41"/>
                    <a:pt x="43" y="41"/>
                    <a:pt x="43" y="41"/>
                  </a:cubicBezTo>
                  <a:cubicBezTo>
                    <a:pt x="45" y="44"/>
                    <a:pt x="49" y="44"/>
                    <a:pt x="51" y="42"/>
                  </a:cubicBezTo>
                  <a:cubicBezTo>
                    <a:pt x="59" y="35"/>
                    <a:pt x="59" y="35"/>
                    <a:pt x="59" y="35"/>
                  </a:cubicBezTo>
                  <a:cubicBezTo>
                    <a:pt x="61" y="33"/>
                    <a:pt x="61" y="29"/>
                    <a:pt x="59" y="27"/>
                  </a:cubicBezTo>
                </a:path>
              </a:pathLst>
            </a:custGeom>
            <a:solidFill>
              <a:schemeClr val="accent1">
                <a:alpha val="100000"/>
              </a:schemeClr>
            </a:solidFill>
            <a:ln>
              <a:noFill/>
            </a:ln>
          </p:spPr>
        </p:sp>
        <p:sp>
          <p:nvSpPr>
            <p:cNvPr id="1048950" name="任意多边形 1048949"/>
            <p:cNvSpPr/>
            <p:nvPr/>
          </p:nvSpPr>
          <p:spPr bwMode="auto">
            <a:xfrm>
              <a:off x="3508936" y="2723757"/>
              <a:ext cx="164729" cy="78589"/>
            </a:xfrm>
            <a:custGeom>
              <a:avLst/>
              <a:gdLst>
                <a:gd name="l" fmla="*/ 0 w 48"/>
                <a:gd name="t" fmla="*/ 0 h 23"/>
                <a:gd name="r" fmla="*/ 48 w 48"/>
                <a:gd name="b" fmla="*/ 23 h 23"/>
              </a:gdLst>
              <a:ahLst/>
              <a:cxnLst/>
              <a:rect l="l" t="t" r="r" b="b"/>
              <a:pathLst>
                <a:path w="48" h="23">
                  <a:moveTo>
                    <a:pt x="42" y="6"/>
                  </a:moveTo>
                  <a:cubicBezTo>
                    <a:pt x="42" y="6"/>
                    <a:pt x="42" y="6"/>
                    <a:pt x="42" y="6"/>
                  </a:cubicBezTo>
                  <a:cubicBezTo>
                    <a:pt x="41" y="4"/>
                    <a:pt x="41" y="4"/>
                    <a:pt x="41" y="4"/>
                  </a:cubicBezTo>
                  <a:cubicBezTo>
                    <a:pt x="41" y="2"/>
                    <a:pt x="39" y="0"/>
                    <a:pt x="36" y="0"/>
                  </a:cubicBezTo>
                  <a:cubicBezTo>
                    <a:pt x="8" y="4"/>
                    <a:pt x="8" y="4"/>
                    <a:pt x="8" y="4"/>
                  </a:cubicBezTo>
                  <a:cubicBezTo>
                    <a:pt x="6" y="4"/>
                    <a:pt x="4" y="6"/>
                    <a:pt x="4" y="9"/>
                  </a:cubicBezTo>
                  <a:cubicBezTo>
                    <a:pt x="5" y="11"/>
                    <a:pt x="5" y="11"/>
                    <a:pt x="5" y="11"/>
                  </a:cubicBezTo>
                  <a:cubicBezTo>
                    <a:pt x="4" y="11"/>
                    <a:pt x="4" y="11"/>
                    <a:pt x="4" y="11"/>
                  </a:cubicBezTo>
                  <a:cubicBezTo>
                    <a:pt x="1" y="11"/>
                    <a:pt x="0" y="14"/>
                    <a:pt x="0" y="16"/>
                  </a:cubicBezTo>
                  <a:cubicBezTo>
                    <a:pt x="0" y="18"/>
                    <a:pt x="0" y="18"/>
                    <a:pt x="0" y="18"/>
                  </a:cubicBezTo>
                  <a:cubicBezTo>
                    <a:pt x="0" y="21"/>
                    <a:pt x="3" y="23"/>
                    <a:pt x="5" y="22"/>
                  </a:cubicBezTo>
                  <a:cubicBezTo>
                    <a:pt x="44" y="18"/>
                    <a:pt x="44" y="18"/>
                    <a:pt x="44" y="18"/>
                  </a:cubicBezTo>
                  <a:cubicBezTo>
                    <a:pt x="46" y="17"/>
                    <a:pt x="48" y="15"/>
                    <a:pt x="48" y="12"/>
                  </a:cubicBezTo>
                  <a:cubicBezTo>
                    <a:pt x="48" y="10"/>
                    <a:pt x="48" y="10"/>
                    <a:pt x="48" y="10"/>
                  </a:cubicBezTo>
                  <a:cubicBezTo>
                    <a:pt x="47" y="8"/>
                    <a:pt x="45" y="6"/>
                    <a:pt x="42" y="6"/>
                  </a:cubicBezTo>
                </a:path>
              </a:pathLst>
            </a:custGeom>
            <a:solidFill>
              <a:srgbClr val="B3C1DA">
                <a:alpha val="100000"/>
              </a:srgbClr>
            </a:solidFill>
            <a:ln>
              <a:noFill/>
            </a:ln>
          </p:spPr>
        </p:sp>
        <p:sp>
          <p:nvSpPr>
            <p:cNvPr id="1048951" name="任意多边形 1048950"/>
            <p:cNvSpPr/>
            <p:nvPr/>
          </p:nvSpPr>
          <p:spPr bwMode="auto">
            <a:xfrm>
              <a:off x="3169370" y="3175000"/>
              <a:ext cx="73025" cy="74613"/>
            </a:xfrm>
            <a:custGeom>
              <a:avLst/>
              <a:gdLst>
                <a:gd name="l" fmla="*/ 0 w 21"/>
                <a:gd name="t" fmla="*/ 0 h 22"/>
                <a:gd name="r" fmla="*/ 21 w 21"/>
                <a:gd name="b" fmla="*/ 22 h 22"/>
              </a:gdLst>
              <a:ahLst/>
              <a:cxnLst/>
              <a:rect l="l" t="t" r="r" b="b"/>
              <a:pathLst>
                <a:path w="21" h="22">
                  <a:moveTo>
                    <a:pt x="12" y="21"/>
                  </a:moveTo>
                  <a:cubicBezTo>
                    <a:pt x="17" y="20"/>
                    <a:pt x="21" y="15"/>
                    <a:pt x="20" y="10"/>
                  </a:cubicBezTo>
                  <a:cubicBezTo>
                    <a:pt x="20" y="4"/>
                    <a:pt x="15" y="0"/>
                    <a:pt x="9" y="1"/>
                  </a:cubicBezTo>
                  <a:cubicBezTo>
                    <a:pt x="4" y="1"/>
                    <a:pt x="0" y="7"/>
                    <a:pt x="0" y="12"/>
                  </a:cubicBezTo>
                  <a:cubicBezTo>
                    <a:pt x="1" y="18"/>
                    <a:pt x="6" y="22"/>
                    <a:pt x="12" y="21"/>
                  </a:cubicBezTo>
                </a:path>
              </a:pathLst>
            </a:custGeom>
            <a:solidFill>
              <a:schemeClr val="accent2">
                <a:alpha val="100000"/>
              </a:schemeClr>
            </a:solidFill>
            <a:ln>
              <a:noFill/>
            </a:ln>
          </p:spPr>
        </p:sp>
        <p:sp>
          <p:nvSpPr>
            <p:cNvPr id="1048952" name="任意多边形 1048951"/>
            <p:cNvSpPr/>
            <p:nvPr/>
          </p:nvSpPr>
          <p:spPr bwMode="auto">
            <a:xfrm>
              <a:off x="3130808" y="3249558"/>
              <a:ext cx="164729" cy="95429"/>
            </a:xfrm>
            <a:custGeom>
              <a:avLst/>
              <a:gdLst>
                <a:gd name="l" fmla="*/ 0 w 48"/>
                <a:gd name="t" fmla="*/ 0 h 28"/>
                <a:gd name="r" fmla="*/ 48 w 48"/>
                <a:gd name="b" fmla="*/ 28 h 28"/>
              </a:gdLst>
              <a:ahLst/>
              <a:cxnLst/>
              <a:rect l="l" t="t" r="r" b="b"/>
              <a:pathLst>
                <a:path w="48" h="28">
                  <a:moveTo>
                    <a:pt x="46" y="8"/>
                  </a:moveTo>
                  <a:cubicBezTo>
                    <a:pt x="46" y="8"/>
                    <a:pt x="46" y="8"/>
                    <a:pt x="46" y="8"/>
                  </a:cubicBezTo>
                  <a:cubicBezTo>
                    <a:pt x="44" y="0"/>
                    <a:pt x="33" y="0"/>
                    <a:pt x="28" y="0"/>
                  </a:cubicBezTo>
                  <a:cubicBezTo>
                    <a:pt x="28" y="0"/>
                    <a:pt x="27" y="0"/>
                    <a:pt x="27" y="0"/>
                  </a:cubicBezTo>
                  <a:cubicBezTo>
                    <a:pt x="20" y="1"/>
                    <a:pt x="20" y="1"/>
                    <a:pt x="20" y="1"/>
                  </a:cubicBezTo>
                  <a:cubicBezTo>
                    <a:pt x="20" y="1"/>
                    <a:pt x="0" y="2"/>
                    <a:pt x="2" y="14"/>
                  </a:cubicBezTo>
                  <a:cubicBezTo>
                    <a:pt x="3" y="28"/>
                    <a:pt x="3" y="28"/>
                    <a:pt x="3" y="28"/>
                  </a:cubicBezTo>
                  <a:cubicBezTo>
                    <a:pt x="13" y="27"/>
                    <a:pt x="13" y="27"/>
                    <a:pt x="13" y="27"/>
                  </a:cubicBezTo>
                  <a:cubicBezTo>
                    <a:pt x="12" y="20"/>
                    <a:pt x="12" y="20"/>
                    <a:pt x="12" y="20"/>
                  </a:cubicBezTo>
                  <a:cubicBezTo>
                    <a:pt x="13" y="19"/>
                    <a:pt x="13" y="19"/>
                    <a:pt x="13" y="19"/>
                  </a:cubicBezTo>
                  <a:cubicBezTo>
                    <a:pt x="14" y="27"/>
                    <a:pt x="14" y="27"/>
                    <a:pt x="14" y="27"/>
                  </a:cubicBezTo>
                  <a:cubicBezTo>
                    <a:pt x="37" y="24"/>
                    <a:pt x="37" y="24"/>
                    <a:pt x="37" y="24"/>
                  </a:cubicBezTo>
                  <a:cubicBezTo>
                    <a:pt x="37" y="17"/>
                    <a:pt x="37" y="17"/>
                    <a:pt x="37" y="17"/>
                  </a:cubicBezTo>
                  <a:cubicBezTo>
                    <a:pt x="38" y="16"/>
                    <a:pt x="38" y="16"/>
                    <a:pt x="38" y="16"/>
                  </a:cubicBezTo>
                  <a:cubicBezTo>
                    <a:pt x="39" y="24"/>
                    <a:pt x="39" y="24"/>
                    <a:pt x="39" y="24"/>
                  </a:cubicBezTo>
                  <a:cubicBezTo>
                    <a:pt x="48" y="23"/>
                    <a:pt x="48" y="23"/>
                    <a:pt x="48" y="23"/>
                  </a:cubicBezTo>
                  <a:cubicBezTo>
                    <a:pt x="46" y="9"/>
                    <a:pt x="46" y="9"/>
                    <a:pt x="46" y="9"/>
                  </a:cubicBezTo>
                  <a:cubicBezTo>
                    <a:pt x="46" y="8"/>
                    <a:pt x="46" y="8"/>
                    <a:pt x="46" y="8"/>
                  </a:cubicBezTo>
                  <a:cubicBezTo>
                    <a:pt x="46" y="8"/>
                    <a:pt x="46" y="8"/>
                    <a:pt x="46" y="8"/>
                  </a:cubicBezTo>
                </a:path>
              </a:pathLst>
            </a:custGeom>
            <a:solidFill>
              <a:srgbClr val="000000">
                <a:alpha val="100000"/>
              </a:srgbClr>
            </a:solidFill>
            <a:ln>
              <a:noFill/>
            </a:ln>
          </p:spPr>
        </p:sp>
        <p:sp>
          <p:nvSpPr>
            <p:cNvPr id="1048953" name="任意多边形 1048952"/>
            <p:cNvSpPr/>
            <p:nvPr/>
          </p:nvSpPr>
          <p:spPr bwMode="auto">
            <a:xfrm>
              <a:off x="3293195" y="3081338"/>
              <a:ext cx="11113" cy="17462"/>
            </a:xfrm>
            <a:custGeom>
              <a:avLst/>
              <a:gdLst>
                <a:gd name="l" fmla="*/ 0 w 3"/>
                <a:gd name="t" fmla="*/ 0 h 5"/>
                <a:gd name="r" fmla="*/ 3 w 3"/>
                <a:gd name="b" fmla="*/ 5 h 5"/>
              </a:gdLst>
              <a:ahLst/>
              <a:cxnLst/>
              <a:rect l="l" t="t" r="r" b="b"/>
              <a:pathLst>
                <a:path w="3" h="5">
                  <a:moveTo>
                    <a:pt x="1" y="4"/>
                  </a:moveTo>
                  <a:cubicBezTo>
                    <a:pt x="1" y="5"/>
                    <a:pt x="2" y="5"/>
                    <a:pt x="3" y="5"/>
                  </a:cubicBezTo>
                  <a:cubicBezTo>
                    <a:pt x="2" y="0"/>
                    <a:pt x="2" y="0"/>
                    <a:pt x="2" y="0"/>
                  </a:cubicBezTo>
                  <a:cubicBezTo>
                    <a:pt x="1" y="0"/>
                    <a:pt x="1" y="0"/>
                    <a:pt x="0" y="1"/>
                  </a:cubicBezTo>
                  <a:lnTo>
                    <a:pt x="1" y="4"/>
                  </a:lnTo>
                </a:path>
              </a:pathLst>
            </a:custGeom>
            <a:solidFill>
              <a:schemeClr val="accent2">
                <a:alpha val="100000"/>
              </a:schemeClr>
            </a:solidFill>
            <a:ln>
              <a:noFill/>
            </a:ln>
          </p:spPr>
        </p:sp>
        <p:sp>
          <p:nvSpPr>
            <p:cNvPr id="1048954" name="任意多边形 1048953"/>
            <p:cNvSpPr/>
            <p:nvPr/>
          </p:nvSpPr>
          <p:spPr bwMode="auto">
            <a:xfrm>
              <a:off x="3296370" y="3108325"/>
              <a:ext cx="7938" cy="17463"/>
            </a:xfrm>
            <a:custGeom>
              <a:avLst/>
              <a:gdLst>
                <a:gd name="l" fmla="*/ 0 w 2"/>
                <a:gd name="t" fmla="*/ 0 h 5"/>
                <a:gd name="r" fmla="*/ 2 w 2"/>
                <a:gd name="b" fmla="*/ 5 h 5"/>
              </a:gdLst>
              <a:ahLst/>
              <a:cxnLst/>
              <a:rect l="l" t="t" r="r" b="b"/>
              <a:pathLst>
                <a:path w="2" h="5">
                  <a:moveTo>
                    <a:pt x="1" y="5"/>
                  </a:moveTo>
                  <a:cubicBezTo>
                    <a:pt x="1" y="5"/>
                    <a:pt x="2" y="5"/>
                    <a:pt x="2" y="5"/>
                  </a:cubicBezTo>
                  <a:cubicBezTo>
                    <a:pt x="2" y="1"/>
                    <a:pt x="2" y="1"/>
                    <a:pt x="2" y="1"/>
                  </a:cubicBezTo>
                  <a:cubicBezTo>
                    <a:pt x="2" y="0"/>
                    <a:pt x="1" y="0"/>
                    <a:pt x="0" y="0"/>
                  </a:cubicBezTo>
                  <a:lnTo>
                    <a:pt x="1" y="5"/>
                  </a:lnTo>
                </a:path>
              </a:pathLst>
            </a:custGeom>
            <a:solidFill>
              <a:schemeClr val="accent2">
                <a:alpha val="100000"/>
              </a:schemeClr>
            </a:solidFill>
            <a:ln>
              <a:noFill/>
            </a:ln>
          </p:spPr>
        </p:sp>
        <p:sp>
          <p:nvSpPr>
            <p:cNvPr id="1048955" name="任意多边形 1048954"/>
            <p:cNvSpPr/>
            <p:nvPr/>
          </p:nvSpPr>
          <p:spPr bwMode="auto">
            <a:xfrm>
              <a:off x="3095241" y="3015661"/>
              <a:ext cx="284532" cy="209572"/>
            </a:xfrm>
            <a:custGeom>
              <a:avLst/>
              <a:gdLst>
                <a:gd name="l" fmla="*/ 0 w 83"/>
                <a:gd name="t" fmla="*/ 0 h 61"/>
                <a:gd name="r" fmla="*/ 83 w 83"/>
                <a:gd name="b" fmla="*/ 61 h 61"/>
              </a:gdLst>
              <a:ahLst/>
              <a:cxnLst/>
              <a:rect l="l" t="t" r="r" b="b"/>
              <a:pathLst>
                <a:path w="83" h="61">
                  <a:moveTo>
                    <a:pt x="68" y="1"/>
                  </a:moveTo>
                  <a:cubicBezTo>
                    <a:pt x="9" y="8"/>
                    <a:pt x="9" y="8"/>
                    <a:pt x="9" y="8"/>
                  </a:cubicBezTo>
                  <a:cubicBezTo>
                    <a:pt x="4" y="9"/>
                    <a:pt x="0" y="14"/>
                    <a:pt x="1" y="19"/>
                  </a:cubicBezTo>
                  <a:cubicBezTo>
                    <a:pt x="4" y="46"/>
                    <a:pt x="4" y="46"/>
                    <a:pt x="4" y="46"/>
                  </a:cubicBezTo>
                  <a:cubicBezTo>
                    <a:pt x="5" y="51"/>
                    <a:pt x="10" y="55"/>
                    <a:pt x="15" y="55"/>
                  </a:cubicBezTo>
                  <a:cubicBezTo>
                    <a:pt x="18" y="54"/>
                    <a:pt x="18" y="54"/>
                    <a:pt x="18" y="54"/>
                  </a:cubicBezTo>
                  <a:cubicBezTo>
                    <a:pt x="19" y="49"/>
                    <a:pt x="24" y="43"/>
                    <a:pt x="31" y="42"/>
                  </a:cubicBezTo>
                  <a:cubicBezTo>
                    <a:pt x="38" y="41"/>
                    <a:pt x="43" y="46"/>
                    <a:pt x="46" y="51"/>
                  </a:cubicBezTo>
                  <a:cubicBezTo>
                    <a:pt x="56" y="50"/>
                    <a:pt x="56" y="50"/>
                    <a:pt x="56" y="50"/>
                  </a:cubicBezTo>
                  <a:cubicBezTo>
                    <a:pt x="55" y="57"/>
                    <a:pt x="48" y="61"/>
                    <a:pt x="48" y="61"/>
                  </a:cubicBezTo>
                  <a:cubicBezTo>
                    <a:pt x="59" y="60"/>
                    <a:pt x="66" y="53"/>
                    <a:pt x="68" y="48"/>
                  </a:cubicBezTo>
                  <a:cubicBezTo>
                    <a:pt x="74" y="47"/>
                    <a:pt x="74" y="47"/>
                    <a:pt x="74" y="47"/>
                  </a:cubicBezTo>
                  <a:cubicBezTo>
                    <a:pt x="79" y="47"/>
                    <a:pt x="83" y="42"/>
                    <a:pt x="83" y="36"/>
                  </a:cubicBezTo>
                  <a:cubicBezTo>
                    <a:pt x="79" y="9"/>
                    <a:pt x="79" y="9"/>
                    <a:pt x="79" y="9"/>
                  </a:cubicBezTo>
                  <a:cubicBezTo>
                    <a:pt x="79" y="4"/>
                    <a:pt x="74" y="0"/>
                    <a:pt x="68" y="1"/>
                  </a:cubicBezTo>
                  <a:close/>
                  <a:moveTo>
                    <a:pt x="39" y="31"/>
                  </a:moveTo>
                  <a:cubicBezTo>
                    <a:pt x="25" y="33"/>
                    <a:pt x="25" y="33"/>
                    <a:pt x="25" y="33"/>
                  </a:cubicBezTo>
                  <a:cubicBezTo>
                    <a:pt x="23" y="33"/>
                    <a:pt x="21" y="31"/>
                    <a:pt x="22" y="29"/>
                  </a:cubicBezTo>
                  <a:cubicBezTo>
                    <a:pt x="28" y="19"/>
                    <a:pt x="28" y="19"/>
                    <a:pt x="28" y="19"/>
                  </a:cubicBezTo>
                  <a:cubicBezTo>
                    <a:pt x="29" y="17"/>
                    <a:pt x="31" y="17"/>
                    <a:pt x="32" y="19"/>
                  </a:cubicBezTo>
                  <a:cubicBezTo>
                    <a:pt x="41" y="27"/>
                    <a:pt x="41" y="27"/>
                    <a:pt x="41" y="27"/>
                  </a:cubicBezTo>
                  <a:cubicBezTo>
                    <a:pt x="42" y="29"/>
                    <a:pt x="41" y="31"/>
                    <a:pt x="39" y="31"/>
                  </a:cubicBezTo>
                  <a:close/>
                  <a:moveTo>
                    <a:pt x="66" y="32"/>
                  </a:moveTo>
                  <a:cubicBezTo>
                    <a:pt x="66" y="33"/>
                    <a:pt x="65" y="33"/>
                    <a:pt x="65" y="34"/>
                  </a:cubicBezTo>
                  <a:cubicBezTo>
                    <a:pt x="64" y="34"/>
                    <a:pt x="64" y="34"/>
                    <a:pt x="64" y="35"/>
                  </a:cubicBezTo>
                  <a:cubicBezTo>
                    <a:pt x="64" y="38"/>
                    <a:pt x="64" y="38"/>
                    <a:pt x="64" y="38"/>
                  </a:cubicBezTo>
                  <a:cubicBezTo>
                    <a:pt x="64" y="38"/>
                    <a:pt x="64" y="39"/>
                    <a:pt x="63" y="39"/>
                  </a:cubicBezTo>
                  <a:cubicBezTo>
                    <a:pt x="63" y="39"/>
                    <a:pt x="62" y="39"/>
                    <a:pt x="62" y="38"/>
                  </a:cubicBezTo>
                  <a:cubicBezTo>
                    <a:pt x="62" y="35"/>
                    <a:pt x="62" y="35"/>
                    <a:pt x="62" y="35"/>
                  </a:cubicBezTo>
                  <a:cubicBezTo>
                    <a:pt x="61" y="35"/>
                    <a:pt x="61" y="35"/>
                    <a:pt x="60" y="35"/>
                  </a:cubicBezTo>
                  <a:cubicBezTo>
                    <a:pt x="61" y="38"/>
                    <a:pt x="61" y="38"/>
                    <a:pt x="61" y="38"/>
                  </a:cubicBezTo>
                  <a:cubicBezTo>
                    <a:pt x="61" y="39"/>
                    <a:pt x="60" y="39"/>
                    <a:pt x="60" y="39"/>
                  </a:cubicBezTo>
                  <a:cubicBezTo>
                    <a:pt x="59" y="39"/>
                    <a:pt x="59" y="39"/>
                    <a:pt x="59" y="38"/>
                  </a:cubicBezTo>
                  <a:cubicBezTo>
                    <a:pt x="59" y="36"/>
                    <a:pt x="59" y="36"/>
                    <a:pt x="59" y="36"/>
                  </a:cubicBezTo>
                  <a:cubicBezTo>
                    <a:pt x="58" y="36"/>
                    <a:pt x="57" y="36"/>
                    <a:pt x="56" y="36"/>
                  </a:cubicBezTo>
                  <a:cubicBezTo>
                    <a:pt x="55" y="35"/>
                    <a:pt x="55" y="35"/>
                    <a:pt x="54" y="35"/>
                  </a:cubicBezTo>
                  <a:cubicBezTo>
                    <a:pt x="54" y="35"/>
                    <a:pt x="54" y="35"/>
                    <a:pt x="54" y="34"/>
                  </a:cubicBezTo>
                  <a:cubicBezTo>
                    <a:pt x="54" y="34"/>
                    <a:pt x="54" y="34"/>
                    <a:pt x="54" y="33"/>
                  </a:cubicBezTo>
                  <a:cubicBezTo>
                    <a:pt x="54" y="33"/>
                    <a:pt x="54" y="33"/>
                    <a:pt x="54" y="32"/>
                  </a:cubicBezTo>
                  <a:cubicBezTo>
                    <a:pt x="54" y="32"/>
                    <a:pt x="55" y="32"/>
                    <a:pt x="55" y="32"/>
                  </a:cubicBezTo>
                  <a:cubicBezTo>
                    <a:pt x="55" y="32"/>
                    <a:pt x="56" y="32"/>
                    <a:pt x="57" y="32"/>
                  </a:cubicBezTo>
                  <a:cubicBezTo>
                    <a:pt x="57" y="32"/>
                    <a:pt x="58" y="32"/>
                    <a:pt x="58" y="32"/>
                  </a:cubicBezTo>
                  <a:cubicBezTo>
                    <a:pt x="57" y="27"/>
                    <a:pt x="57" y="27"/>
                    <a:pt x="57" y="27"/>
                  </a:cubicBezTo>
                  <a:cubicBezTo>
                    <a:pt x="57" y="27"/>
                    <a:pt x="57" y="26"/>
                    <a:pt x="57" y="26"/>
                  </a:cubicBezTo>
                  <a:cubicBezTo>
                    <a:pt x="56" y="26"/>
                    <a:pt x="56" y="26"/>
                    <a:pt x="55" y="26"/>
                  </a:cubicBezTo>
                  <a:cubicBezTo>
                    <a:pt x="55" y="25"/>
                    <a:pt x="54" y="25"/>
                    <a:pt x="54" y="24"/>
                  </a:cubicBezTo>
                  <a:cubicBezTo>
                    <a:pt x="54" y="24"/>
                    <a:pt x="53" y="23"/>
                    <a:pt x="53" y="22"/>
                  </a:cubicBezTo>
                  <a:cubicBezTo>
                    <a:pt x="53" y="21"/>
                    <a:pt x="53" y="21"/>
                    <a:pt x="53" y="20"/>
                  </a:cubicBezTo>
                  <a:cubicBezTo>
                    <a:pt x="54" y="19"/>
                    <a:pt x="54" y="19"/>
                    <a:pt x="54" y="18"/>
                  </a:cubicBezTo>
                  <a:cubicBezTo>
                    <a:pt x="55" y="18"/>
                    <a:pt x="56" y="17"/>
                    <a:pt x="56" y="17"/>
                  </a:cubicBezTo>
                  <a:cubicBezTo>
                    <a:pt x="56" y="14"/>
                    <a:pt x="56" y="14"/>
                    <a:pt x="56" y="14"/>
                  </a:cubicBezTo>
                  <a:cubicBezTo>
                    <a:pt x="56" y="14"/>
                    <a:pt x="56" y="13"/>
                    <a:pt x="57" y="13"/>
                  </a:cubicBezTo>
                  <a:cubicBezTo>
                    <a:pt x="57" y="13"/>
                    <a:pt x="58" y="14"/>
                    <a:pt x="58" y="14"/>
                  </a:cubicBezTo>
                  <a:cubicBezTo>
                    <a:pt x="58" y="17"/>
                    <a:pt x="58" y="17"/>
                    <a:pt x="58" y="17"/>
                  </a:cubicBezTo>
                  <a:cubicBezTo>
                    <a:pt x="58" y="16"/>
                    <a:pt x="59" y="16"/>
                    <a:pt x="59" y="16"/>
                  </a:cubicBezTo>
                  <a:cubicBezTo>
                    <a:pt x="59" y="16"/>
                    <a:pt x="60" y="16"/>
                    <a:pt x="60" y="16"/>
                  </a:cubicBezTo>
                  <a:cubicBezTo>
                    <a:pt x="59" y="14"/>
                    <a:pt x="59" y="14"/>
                    <a:pt x="59" y="14"/>
                  </a:cubicBezTo>
                  <a:cubicBezTo>
                    <a:pt x="59" y="13"/>
                    <a:pt x="60" y="13"/>
                    <a:pt x="60" y="13"/>
                  </a:cubicBezTo>
                  <a:cubicBezTo>
                    <a:pt x="60" y="13"/>
                    <a:pt x="61" y="13"/>
                    <a:pt x="61" y="14"/>
                  </a:cubicBezTo>
                  <a:cubicBezTo>
                    <a:pt x="61" y="16"/>
                    <a:pt x="61" y="16"/>
                    <a:pt x="61" y="16"/>
                  </a:cubicBezTo>
                  <a:cubicBezTo>
                    <a:pt x="62" y="16"/>
                    <a:pt x="62" y="16"/>
                    <a:pt x="63" y="16"/>
                  </a:cubicBezTo>
                  <a:cubicBezTo>
                    <a:pt x="63" y="16"/>
                    <a:pt x="63" y="16"/>
                    <a:pt x="63" y="16"/>
                  </a:cubicBezTo>
                  <a:cubicBezTo>
                    <a:pt x="64" y="16"/>
                    <a:pt x="64" y="16"/>
                    <a:pt x="64" y="16"/>
                  </a:cubicBezTo>
                  <a:cubicBezTo>
                    <a:pt x="64" y="16"/>
                    <a:pt x="64" y="16"/>
                    <a:pt x="64" y="17"/>
                  </a:cubicBezTo>
                  <a:cubicBezTo>
                    <a:pt x="64" y="17"/>
                    <a:pt x="64" y="17"/>
                    <a:pt x="64" y="18"/>
                  </a:cubicBezTo>
                  <a:cubicBezTo>
                    <a:pt x="64" y="18"/>
                    <a:pt x="64" y="19"/>
                    <a:pt x="64" y="19"/>
                  </a:cubicBezTo>
                  <a:cubicBezTo>
                    <a:pt x="64" y="19"/>
                    <a:pt x="64" y="19"/>
                    <a:pt x="64" y="19"/>
                  </a:cubicBezTo>
                  <a:cubicBezTo>
                    <a:pt x="63" y="19"/>
                    <a:pt x="63" y="19"/>
                    <a:pt x="62" y="19"/>
                  </a:cubicBezTo>
                  <a:cubicBezTo>
                    <a:pt x="62" y="19"/>
                    <a:pt x="62" y="19"/>
                    <a:pt x="62" y="19"/>
                  </a:cubicBezTo>
                  <a:cubicBezTo>
                    <a:pt x="62" y="24"/>
                    <a:pt x="62" y="24"/>
                    <a:pt x="62" y="24"/>
                  </a:cubicBezTo>
                  <a:cubicBezTo>
                    <a:pt x="63" y="25"/>
                    <a:pt x="64" y="25"/>
                    <a:pt x="65" y="26"/>
                  </a:cubicBezTo>
                  <a:cubicBezTo>
                    <a:pt x="66" y="27"/>
                    <a:pt x="66" y="28"/>
                    <a:pt x="67" y="29"/>
                  </a:cubicBezTo>
                  <a:cubicBezTo>
                    <a:pt x="67" y="30"/>
                    <a:pt x="67" y="31"/>
                    <a:pt x="66" y="32"/>
                  </a:cubicBezTo>
                </a:path>
              </a:pathLst>
            </a:custGeom>
            <a:solidFill>
              <a:srgbClr val="B3C1DA">
                <a:alpha val="100000"/>
              </a:srgbClr>
            </a:solidFill>
            <a:ln>
              <a:noFill/>
            </a:ln>
          </p:spPr>
        </p:sp>
        <p:sp>
          <p:nvSpPr>
            <p:cNvPr id="1048956" name="任意多边形 1048955"/>
            <p:cNvSpPr/>
            <p:nvPr/>
          </p:nvSpPr>
          <p:spPr bwMode="auto">
            <a:xfrm>
              <a:off x="1683814" y="3112962"/>
              <a:ext cx="140395" cy="136597"/>
            </a:xfrm>
            <a:custGeom>
              <a:avLst/>
              <a:gdLst>
                <a:gd name="l" fmla="*/ 0 w 41"/>
                <a:gd name="t" fmla="*/ 0 h 40"/>
                <a:gd name="r" fmla="*/ 41 w 41"/>
                <a:gd name="b" fmla="*/ 40 h 40"/>
              </a:gdLst>
              <a:ahLst/>
              <a:cxnLst/>
              <a:rect l="l" t="t" r="r" b="b"/>
              <a:pathLst>
                <a:path w="41" h="40">
                  <a:moveTo>
                    <a:pt x="23" y="39"/>
                  </a:moveTo>
                  <a:cubicBezTo>
                    <a:pt x="33" y="37"/>
                    <a:pt x="41" y="28"/>
                    <a:pt x="39" y="17"/>
                  </a:cubicBezTo>
                  <a:cubicBezTo>
                    <a:pt x="38" y="7"/>
                    <a:pt x="29" y="0"/>
                    <a:pt x="18" y="1"/>
                  </a:cubicBezTo>
                  <a:cubicBezTo>
                    <a:pt x="8" y="2"/>
                    <a:pt x="0" y="12"/>
                    <a:pt x="2" y="22"/>
                  </a:cubicBezTo>
                  <a:cubicBezTo>
                    <a:pt x="3" y="33"/>
                    <a:pt x="12" y="40"/>
                    <a:pt x="23" y="39"/>
                  </a:cubicBezTo>
                </a:path>
              </a:pathLst>
            </a:custGeom>
            <a:solidFill>
              <a:srgbClr val="000000">
                <a:alpha val="100000"/>
              </a:srgbClr>
            </a:solidFill>
            <a:ln>
              <a:noFill/>
            </a:ln>
          </p:spPr>
        </p:sp>
        <p:sp>
          <p:nvSpPr>
            <p:cNvPr id="1048957" name="任意多边形 1048956"/>
            <p:cNvSpPr/>
            <p:nvPr/>
          </p:nvSpPr>
          <p:spPr bwMode="auto">
            <a:xfrm>
              <a:off x="1614554" y="3249558"/>
              <a:ext cx="312610" cy="185246"/>
            </a:xfrm>
            <a:custGeom>
              <a:avLst/>
              <a:gdLst>
                <a:gd name="l" fmla="*/ 0 w 91"/>
                <a:gd name="t" fmla="*/ 0 h 54"/>
                <a:gd name="r" fmla="*/ 91 w 91"/>
                <a:gd name="b" fmla="*/ 54 h 54"/>
              </a:gdLst>
              <a:ahLst/>
              <a:cxnLst/>
              <a:rect l="l" t="t" r="r" b="b"/>
              <a:pathLst>
                <a:path w="91" h="54">
                  <a:moveTo>
                    <a:pt x="87" y="16"/>
                  </a:moveTo>
                  <a:cubicBezTo>
                    <a:pt x="87" y="16"/>
                    <a:pt x="87" y="16"/>
                    <a:pt x="87" y="15"/>
                  </a:cubicBezTo>
                  <a:cubicBezTo>
                    <a:pt x="87" y="15"/>
                    <a:pt x="87" y="15"/>
                    <a:pt x="87" y="15"/>
                  </a:cubicBezTo>
                  <a:cubicBezTo>
                    <a:pt x="83" y="1"/>
                    <a:pt x="62" y="0"/>
                    <a:pt x="53" y="0"/>
                  </a:cubicBezTo>
                  <a:cubicBezTo>
                    <a:pt x="52" y="0"/>
                    <a:pt x="51" y="0"/>
                    <a:pt x="51" y="0"/>
                  </a:cubicBezTo>
                  <a:cubicBezTo>
                    <a:pt x="38" y="2"/>
                    <a:pt x="38" y="2"/>
                    <a:pt x="38" y="2"/>
                  </a:cubicBezTo>
                  <a:cubicBezTo>
                    <a:pt x="38" y="2"/>
                    <a:pt x="0" y="4"/>
                    <a:pt x="3" y="28"/>
                  </a:cubicBezTo>
                  <a:cubicBezTo>
                    <a:pt x="7" y="54"/>
                    <a:pt x="7" y="54"/>
                    <a:pt x="7" y="54"/>
                  </a:cubicBezTo>
                  <a:cubicBezTo>
                    <a:pt x="24" y="52"/>
                    <a:pt x="24" y="52"/>
                    <a:pt x="24" y="52"/>
                  </a:cubicBezTo>
                  <a:cubicBezTo>
                    <a:pt x="22" y="38"/>
                    <a:pt x="22" y="38"/>
                    <a:pt x="22" y="38"/>
                  </a:cubicBezTo>
                  <a:cubicBezTo>
                    <a:pt x="25" y="37"/>
                    <a:pt x="25" y="37"/>
                    <a:pt x="25" y="37"/>
                  </a:cubicBezTo>
                  <a:cubicBezTo>
                    <a:pt x="27" y="52"/>
                    <a:pt x="27" y="52"/>
                    <a:pt x="27" y="52"/>
                  </a:cubicBezTo>
                  <a:cubicBezTo>
                    <a:pt x="71" y="46"/>
                    <a:pt x="71" y="46"/>
                    <a:pt x="71" y="46"/>
                  </a:cubicBezTo>
                  <a:cubicBezTo>
                    <a:pt x="69" y="32"/>
                    <a:pt x="69" y="32"/>
                    <a:pt x="69" y="32"/>
                  </a:cubicBezTo>
                  <a:cubicBezTo>
                    <a:pt x="72" y="32"/>
                    <a:pt x="72" y="32"/>
                    <a:pt x="72" y="32"/>
                  </a:cubicBezTo>
                  <a:cubicBezTo>
                    <a:pt x="74" y="46"/>
                    <a:pt x="74" y="46"/>
                    <a:pt x="74" y="46"/>
                  </a:cubicBezTo>
                  <a:cubicBezTo>
                    <a:pt x="91" y="44"/>
                    <a:pt x="91" y="44"/>
                    <a:pt x="91" y="44"/>
                  </a:cubicBezTo>
                  <a:cubicBezTo>
                    <a:pt x="87" y="17"/>
                    <a:pt x="87" y="17"/>
                    <a:pt x="87" y="17"/>
                  </a:cubicBezTo>
                  <a:cubicBezTo>
                    <a:pt x="87" y="17"/>
                    <a:pt x="87" y="16"/>
                    <a:pt x="87" y="16"/>
                  </a:cubicBezTo>
                  <a:close/>
                  <a:moveTo>
                    <a:pt x="53" y="40"/>
                  </a:moveTo>
                  <a:cubicBezTo>
                    <a:pt x="48" y="44"/>
                    <a:pt x="48" y="44"/>
                    <a:pt x="48" y="44"/>
                  </a:cubicBezTo>
                  <a:cubicBezTo>
                    <a:pt x="42" y="41"/>
                    <a:pt x="42" y="41"/>
                    <a:pt x="42" y="41"/>
                  </a:cubicBezTo>
                  <a:cubicBezTo>
                    <a:pt x="42" y="21"/>
                    <a:pt x="42" y="21"/>
                    <a:pt x="42" y="21"/>
                  </a:cubicBezTo>
                  <a:cubicBezTo>
                    <a:pt x="40" y="20"/>
                    <a:pt x="39" y="18"/>
                    <a:pt x="38" y="16"/>
                  </a:cubicBezTo>
                  <a:cubicBezTo>
                    <a:pt x="38" y="12"/>
                    <a:pt x="40" y="9"/>
                    <a:pt x="44" y="9"/>
                  </a:cubicBezTo>
                  <a:cubicBezTo>
                    <a:pt x="47" y="8"/>
                    <a:pt x="50" y="11"/>
                    <a:pt x="51" y="14"/>
                  </a:cubicBezTo>
                  <a:cubicBezTo>
                    <a:pt x="51" y="17"/>
                    <a:pt x="50" y="19"/>
                    <a:pt x="49" y="20"/>
                  </a:cubicBezTo>
                  <a:lnTo>
                    <a:pt x="53" y="40"/>
                  </a:lnTo>
                </a:path>
              </a:pathLst>
            </a:custGeom>
            <a:solidFill>
              <a:srgbClr val="000000">
                <a:alpha val="100000"/>
              </a:srgbClr>
            </a:solidFill>
            <a:ln>
              <a:noFill/>
            </a:ln>
          </p:spPr>
        </p:sp>
        <p:sp>
          <p:nvSpPr>
            <p:cNvPr id="1048958" name="任意多边形 1048957"/>
            <p:cNvSpPr/>
            <p:nvPr/>
          </p:nvSpPr>
          <p:spPr bwMode="auto">
            <a:xfrm>
              <a:off x="4141645" y="2154919"/>
              <a:ext cx="132906" cy="129112"/>
            </a:xfrm>
            <a:custGeom>
              <a:avLst/>
              <a:gdLst>
                <a:gd name="l" fmla="*/ 0 w 39"/>
                <a:gd name="t" fmla="*/ 0 h 38"/>
                <a:gd name="r" fmla="*/ 39 w 39"/>
                <a:gd name="b" fmla="*/ 38 h 38"/>
              </a:gdLst>
              <a:ahLst/>
              <a:cxnLst/>
              <a:rect l="l" t="t" r="r" b="b"/>
              <a:pathLst>
                <a:path w="39" h="38">
                  <a:moveTo>
                    <a:pt x="22" y="37"/>
                  </a:moveTo>
                  <a:cubicBezTo>
                    <a:pt x="32" y="36"/>
                    <a:pt x="39" y="27"/>
                    <a:pt x="38" y="17"/>
                  </a:cubicBezTo>
                  <a:cubicBezTo>
                    <a:pt x="36" y="7"/>
                    <a:pt x="27" y="0"/>
                    <a:pt x="17" y="1"/>
                  </a:cubicBezTo>
                  <a:cubicBezTo>
                    <a:pt x="7" y="2"/>
                    <a:pt x="0" y="11"/>
                    <a:pt x="2" y="21"/>
                  </a:cubicBezTo>
                  <a:cubicBezTo>
                    <a:pt x="3" y="31"/>
                    <a:pt x="12" y="38"/>
                    <a:pt x="22" y="37"/>
                  </a:cubicBezTo>
                </a:path>
              </a:pathLst>
            </a:custGeom>
            <a:solidFill>
              <a:srgbClr val="000000">
                <a:alpha val="100000"/>
              </a:srgbClr>
            </a:solidFill>
            <a:ln>
              <a:noFill/>
            </a:ln>
          </p:spPr>
        </p:sp>
        <p:sp>
          <p:nvSpPr>
            <p:cNvPr id="1048959" name="任意多边形 1048958"/>
            <p:cNvSpPr/>
            <p:nvPr/>
          </p:nvSpPr>
          <p:spPr bwMode="auto">
            <a:xfrm>
              <a:off x="4076127" y="2289644"/>
              <a:ext cx="295763" cy="174020"/>
            </a:xfrm>
            <a:custGeom>
              <a:avLst/>
              <a:gdLst>
                <a:gd name="l" fmla="*/ 0 w 86"/>
                <a:gd name="t" fmla="*/ 0 h 51"/>
                <a:gd name="r" fmla="*/ 86 w 86"/>
                <a:gd name="b" fmla="*/ 51 h 51"/>
              </a:gdLst>
              <a:ahLst/>
              <a:cxnLst/>
              <a:rect l="l" t="t" r="r" b="b"/>
              <a:pathLst>
                <a:path w="86" h="51">
                  <a:moveTo>
                    <a:pt x="83" y="15"/>
                  </a:moveTo>
                  <a:cubicBezTo>
                    <a:pt x="83" y="15"/>
                    <a:pt x="83" y="14"/>
                    <a:pt x="83" y="14"/>
                  </a:cubicBezTo>
                  <a:cubicBezTo>
                    <a:pt x="83" y="14"/>
                    <a:pt x="83" y="14"/>
                    <a:pt x="83" y="14"/>
                  </a:cubicBezTo>
                  <a:cubicBezTo>
                    <a:pt x="79" y="0"/>
                    <a:pt x="59" y="0"/>
                    <a:pt x="50" y="0"/>
                  </a:cubicBezTo>
                  <a:cubicBezTo>
                    <a:pt x="50" y="0"/>
                    <a:pt x="49" y="0"/>
                    <a:pt x="48" y="0"/>
                  </a:cubicBezTo>
                  <a:cubicBezTo>
                    <a:pt x="36" y="1"/>
                    <a:pt x="36" y="1"/>
                    <a:pt x="36" y="1"/>
                  </a:cubicBezTo>
                  <a:cubicBezTo>
                    <a:pt x="36" y="1"/>
                    <a:pt x="0" y="3"/>
                    <a:pt x="3" y="26"/>
                  </a:cubicBezTo>
                  <a:cubicBezTo>
                    <a:pt x="6" y="51"/>
                    <a:pt x="6" y="51"/>
                    <a:pt x="6" y="51"/>
                  </a:cubicBezTo>
                  <a:cubicBezTo>
                    <a:pt x="23" y="49"/>
                    <a:pt x="23" y="49"/>
                    <a:pt x="23" y="49"/>
                  </a:cubicBezTo>
                  <a:cubicBezTo>
                    <a:pt x="21" y="35"/>
                    <a:pt x="21" y="35"/>
                    <a:pt x="21" y="35"/>
                  </a:cubicBezTo>
                  <a:cubicBezTo>
                    <a:pt x="24" y="35"/>
                    <a:pt x="24" y="35"/>
                    <a:pt x="24" y="35"/>
                  </a:cubicBezTo>
                  <a:cubicBezTo>
                    <a:pt x="26" y="49"/>
                    <a:pt x="26" y="49"/>
                    <a:pt x="26" y="49"/>
                  </a:cubicBezTo>
                  <a:cubicBezTo>
                    <a:pt x="67" y="43"/>
                    <a:pt x="67" y="43"/>
                    <a:pt x="67" y="43"/>
                  </a:cubicBezTo>
                  <a:cubicBezTo>
                    <a:pt x="66" y="30"/>
                    <a:pt x="66" y="30"/>
                    <a:pt x="66" y="30"/>
                  </a:cubicBezTo>
                  <a:cubicBezTo>
                    <a:pt x="68" y="30"/>
                    <a:pt x="68" y="30"/>
                    <a:pt x="68" y="30"/>
                  </a:cubicBezTo>
                  <a:cubicBezTo>
                    <a:pt x="70" y="43"/>
                    <a:pt x="70" y="43"/>
                    <a:pt x="70" y="43"/>
                  </a:cubicBezTo>
                  <a:cubicBezTo>
                    <a:pt x="86" y="41"/>
                    <a:pt x="86" y="41"/>
                    <a:pt x="86" y="41"/>
                  </a:cubicBezTo>
                  <a:cubicBezTo>
                    <a:pt x="83" y="16"/>
                    <a:pt x="83" y="16"/>
                    <a:pt x="83" y="16"/>
                  </a:cubicBezTo>
                  <a:cubicBezTo>
                    <a:pt x="83" y="15"/>
                    <a:pt x="83" y="15"/>
                    <a:pt x="83" y="15"/>
                  </a:cubicBezTo>
                  <a:close/>
                  <a:moveTo>
                    <a:pt x="50" y="37"/>
                  </a:moveTo>
                  <a:cubicBezTo>
                    <a:pt x="46" y="42"/>
                    <a:pt x="46" y="42"/>
                    <a:pt x="46" y="42"/>
                  </a:cubicBezTo>
                  <a:cubicBezTo>
                    <a:pt x="40" y="39"/>
                    <a:pt x="40" y="39"/>
                    <a:pt x="40" y="39"/>
                  </a:cubicBezTo>
                  <a:cubicBezTo>
                    <a:pt x="40" y="19"/>
                    <a:pt x="40" y="19"/>
                    <a:pt x="40" y="19"/>
                  </a:cubicBezTo>
                  <a:cubicBezTo>
                    <a:pt x="38" y="19"/>
                    <a:pt x="37" y="17"/>
                    <a:pt x="36" y="15"/>
                  </a:cubicBezTo>
                  <a:cubicBezTo>
                    <a:pt x="36" y="11"/>
                    <a:pt x="38" y="8"/>
                    <a:pt x="42" y="8"/>
                  </a:cubicBezTo>
                  <a:cubicBezTo>
                    <a:pt x="45" y="8"/>
                    <a:pt x="48" y="10"/>
                    <a:pt x="48" y="13"/>
                  </a:cubicBezTo>
                  <a:cubicBezTo>
                    <a:pt x="49" y="15"/>
                    <a:pt x="48" y="17"/>
                    <a:pt x="46" y="19"/>
                  </a:cubicBezTo>
                  <a:lnTo>
                    <a:pt x="50" y="37"/>
                  </a:lnTo>
                </a:path>
              </a:pathLst>
            </a:custGeom>
            <a:solidFill>
              <a:srgbClr val="000000">
                <a:alpha val="100000"/>
              </a:srgbClr>
            </a:solidFill>
            <a:ln>
              <a:noFill/>
            </a:ln>
          </p:spPr>
        </p:sp>
        <p:sp>
          <p:nvSpPr>
            <p:cNvPr id="1048960" name="任意多边形 1048959"/>
            <p:cNvSpPr/>
            <p:nvPr/>
          </p:nvSpPr>
          <p:spPr bwMode="auto">
            <a:xfrm>
              <a:off x="3828183" y="3225800"/>
              <a:ext cx="138112" cy="141288"/>
            </a:xfrm>
            <a:custGeom>
              <a:avLst/>
              <a:gdLst>
                <a:gd name="l" fmla="*/ 0 w 40"/>
                <a:gd name="t" fmla="*/ 0 h 41"/>
                <a:gd name="r" fmla="*/ 40 w 40"/>
                <a:gd name="b" fmla="*/ 41 h 41"/>
              </a:gdLst>
              <a:ahLst/>
              <a:cxnLst/>
              <a:rect l="l" t="t" r="r" b="b"/>
              <a:pathLst>
                <a:path w="40" h="41">
                  <a:moveTo>
                    <a:pt x="23" y="39"/>
                  </a:moveTo>
                  <a:cubicBezTo>
                    <a:pt x="33" y="38"/>
                    <a:pt x="40" y="29"/>
                    <a:pt x="39" y="18"/>
                  </a:cubicBezTo>
                  <a:cubicBezTo>
                    <a:pt x="38" y="8"/>
                    <a:pt x="28" y="0"/>
                    <a:pt x="18" y="2"/>
                  </a:cubicBezTo>
                  <a:cubicBezTo>
                    <a:pt x="8" y="3"/>
                    <a:pt x="0" y="12"/>
                    <a:pt x="1" y="23"/>
                  </a:cubicBezTo>
                  <a:cubicBezTo>
                    <a:pt x="3" y="33"/>
                    <a:pt x="12" y="41"/>
                    <a:pt x="23" y="39"/>
                  </a:cubicBezTo>
                </a:path>
              </a:pathLst>
            </a:custGeom>
            <a:solidFill>
              <a:schemeClr val="accent1">
                <a:alpha val="100000"/>
              </a:schemeClr>
            </a:solidFill>
            <a:ln>
              <a:noFill/>
            </a:ln>
          </p:spPr>
        </p:sp>
        <p:sp>
          <p:nvSpPr>
            <p:cNvPr id="1048961" name="任意多边形 1048960"/>
            <p:cNvSpPr/>
            <p:nvPr/>
          </p:nvSpPr>
          <p:spPr bwMode="auto">
            <a:xfrm>
              <a:off x="3759773" y="3365571"/>
              <a:ext cx="312610" cy="185246"/>
            </a:xfrm>
            <a:custGeom>
              <a:avLst/>
              <a:gdLst>
                <a:gd name="l" fmla="*/ 0 w 91"/>
                <a:gd name="t" fmla="*/ 0 h 54"/>
                <a:gd name="r" fmla="*/ 91 w 91"/>
                <a:gd name="b" fmla="*/ 54 h 54"/>
              </a:gdLst>
              <a:ahLst/>
              <a:cxnLst/>
              <a:rect l="l" t="t" r="r" b="b"/>
              <a:pathLst>
                <a:path w="91" h="54">
                  <a:moveTo>
                    <a:pt x="87" y="16"/>
                  </a:moveTo>
                  <a:cubicBezTo>
                    <a:pt x="87" y="16"/>
                    <a:pt x="87" y="15"/>
                    <a:pt x="87" y="15"/>
                  </a:cubicBezTo>
                  <a:cubicBezTo>
                    <a:pt x="87" y="15"/>
                    <a:pt x="87" y="15"/>
                    <a:pt x="87" y="15"/>
                  </a:cubicBezTo>
                  <a:cubicBezTo>
                    <a:pt x="83" y="1"/>
                    <a:pt x="62" y="0"/>
                    <a:pt x="52" y="0"/>
                  </a:cubicBezTo>
                  <a:cubicBezTo>
                    <a:pt x="52" y="0"/>
                    <a:pt x="51" y="0"/>
                    <a:pt x="51" y="0"/>
                  </a:cubicBezTo>
                  <a:cubicBezTo>
                    <a:pt x="38" y="2"/>
                    <a:pt x="38" y="2"/>
                    <a:pt x="38" y="2"/>
                  </a:cubicBezTo>
                  <a:cubicBezTo>
                    <a:pt x="38" y="2"/>
                    <a:pt x="0" y="4"/>
                    <a:pt x="3" y="28"/>
                  </a:cubicBezTo>
                  <a:cubicBezTo>
                    <a:pt x="6" y="54"/>
                    <a:pt x="6" y="54"/>
                    <a:pt x="6" y="54"/>
                  </a:cubicBezTo>
                  <a:cubicBezTo>
                    <a:pt x="24" y="52"/>
                    <a:pt x="24" y="52"/>
                    <a:pt x="24" y="52"/>
                  </a:cubicBezTo>
                  <a:cubicBezTo>
                    <a:pt x="22" y="38"/>
                    <a:pt x="22" y="38"/>
                    <a:pt x="22" y="38"/>
                  </a:cubicBezTo>
                  <a:cubicBezTo>
                    <a:pt x="25" y="37"/>
                    <a:pt x="25" y="37"/>
                    <a:pt x="25" y="37"/>
                  </a:cubicBezTo>
                  <a:cubicBezTo>
                    <a:pt x="27" y="51"/>
                    <a:pt x="27" y="51"/>
                    <a:pt x="27" y="51"/>
                  </a:cubicBezTo>
                  <a:cubicBezTo>
                    <a:pt x="71" y="46"/>
                    <a:pt x="71" y="46"/>
                    <a:pt x="71" y="46"/>
                  </a:cubicBezTo>
                  <a:cubicBezTo>
                    <a:pt x="69" y="32"/>
                    <a:pt x="69" y="32"/>
                    <a:pt x="69" y="32"/>
                  </a:cubicBezTo>
                  <a:cubicBezTo>
                    <a:pt x="72" y="32"/>
                    <a:pt x="72" y="32"/>
                    <a:pt x="72" y="32"/>
                  </a:cubicBezTo>
                  <a:cubicBezTo>
                    <a:pt x="73" y="46"/>
                    <a:pt x="73" y="46"/>
                    <a:pt x="73" y="46"/>
                  </a:cubicBezTo>
                  <a:cubicBezTo>
                    <a:pt x="91" y="44"/>
                    <a:pt x="91" y="44"/>
                    <a:pt x="91" y="44"/>
                  </a:cubicBezTo>
                  <a:cubicBezTo>
                    <a:pt x="87" y="17"/>
                    <a:pt x="87" y="17"/>
                    <a:pt x="87" y="17"/>
                  </a:cubicBezTo>
                  <a:cubicBezTo>
                    <a:pt x="87" y="16"/>
                    <a:pt x="87" y="16"/>
                    <a:pt x="87" y="16"/>
                  </a:cubicBezTo>
                  <a:close/>
                  <a:moveTo>
                    <a:pt x="53" y="40"/>
                  </a:moveTo>
                  <a:cubicBezTo>
                    <a:pt x="48" y="44"/>
                    <a:pt x="48" y="44"/>
                    <a:pt x="48" y="44"/>
                  </a:cubicBezTo>
                  <a:cubicBezTo>
                    <a:pt x="42" y="41"/>
                    <a:pt x="42" y="41"/>
                    <a:pt x="42" y="41"/>
                  </a:cubicBezTo>
                  <a:cubicBezTo>
                    <a:pt x="42" y="21"/>
                    <a:pt x="42" y="21"/>
                    <a:pt x="42" y="21"/>
                  </a:cubicBezTo>
                  <a:cubicBezTo>
                    <a:pt x="40" y="20"/>
                    <a:pt x="38" y="18"/>
                    <a:pt x="38" y="16"/>
                  </a:cubicBezTo>
                  <a:cubicBezTo>
                    <a:pt x="38" y="12"/>
                    <a:pt x="40" y="9"/>
                    <a:pt x="44" y="9"/>
                  </a:cubicBezTo>
                  <a:cubicBezTo>
                    <a:pt x="47" y="8"/>
                    <a:pt x="50" y="11"/>
                    <a:pt x="51" y="14"/>
                  </a:cubicBezTo>
                  <a:cubicBezTo>
                    <a:pt x="51" y="16"/>
                    <a:pt x="50" y="19"/>
                    <a:pt x="48" y="20"/>
                  </a:cubicBezTo>
                  <a:lnTo>
                    <a:pt x="53" y="40"/>
                  </a:lnTo>
                </a:path>
              </a:pathLst>
            </a:custGeom>
            <a:solidFill>
              <a:srgbClr val="FFFFFF">
                <a:alpha val="100000"/>
              </a:srgbClr>
            </a:solidFill>
            <a:ln>
              <a:noFill/>
            </a:ln>
          </p:spPr>
        </p:sp>
        <p:sp>
          <p:nvSpPr>
            <p:cNvPr id="1048962" name="任意多边形 1048961"/>
            <p:cNvSpPr/>
            <p:nvPr/>
          </p:nvSpPr>
          <p:spPr bwMode="auto">
            <a:xfrm>
              <a:off x="2640733" y="2443163"/>
              <a:ext cx="73025" cy="144462"/>
            </a:xfrm>
            <a:custGeom>
              <a:avLst/>
              <a:gdLst>
                <a:gd name="l" fmla="*/ 0 w 21"/>
                <a:gd name="t" fmla="*/ 0 h 42"/>
                <a:gd name="r" fmla="*/ 21 w 21"/>
                <a:gd name="b" fmla="*/ 42 h 42"/>
              </a:gdLst>
              <a:ahLst/>
              <a:cxnLst/>
              <a:rect l="l" t="t" r="r" b="b"/>
              <a:pathLst>
                <a:path w="21" h="42">
                  <a:moveTo>
                    <a:pt x="5" y="1"/>
                  </a:moveTo>
                  <a:cubicBezTo>
                    <a:pt x="5" y="2"/>
                    <a:pt x="5" y="3"/>
                    <a:pt x="5" y="3"/>
                  </a:cubicBezTo>
                  <a:cubicBezTo>
                    <a:pt x="6" y="4"/>
                    <a:pt x="6" y="4"/>
                    <a:pt x="6" y="4"/>
                  </a:cubicBezTo>
                  <a:cubicBezTo>
                    <a:pt x="6" y="4"/>
                    <a:pt x="6" y="4"/>
                    <a:pt x="6" y="4"/>
                  </a:cubicBezTo>
                  <a:cubicBezTo>
                    <a:pt x="7" y="6"/>
                    <a:pt x="6" y="7"/>
                    <a:pt x="6" y="7"/>
                  </a:cubicBezTo>
                  <a:cubicBezTo>
                    <a:pt x="6" y="7"/>
                    <a:pt x="6" y="7"/>
                    <a:pt x="6" y="7"/>
                  </a:cubicBezTo>
                  <a:cubicBezTo>
                    <a:pt x="4" y="9"/>
                    <a:pt x="1" y="12"/>
                    <a:pt x="0" y="16"/>
                  </a:cubicBezTo>
                  <a:cubicBezTo>
                    <a:pt x="2" y="42"/>
                    <a:pt x="2" y="42"/>
                    <a:pt x="2" y="42"/>
                  </a:cubicBezTo>
                  <a:cubicBezTo>
                    <a:pt x="2" y="42"/>
                    <a:pt x="3" y="34"/>
                    <a:pt x="7" y="31"/>
                  </a:cubicBezTo>
                  <a:cubicBezTo>
                    <a:pt x="10" y="28"/>
                    <a:pt x="13" y="25"/>
                    <a:pt x="15" y="24"/>
                  </a:cubicBezTo>
                  <a:cubicBezTo>
                    <a:pt x="15" y="24"/>
                    <a:pt x="15" y="24"/>
                    <a:pt x="15" y="24"/>
                  </a:cubicBezTo>
                  <a:cubicBezTo>
                    <a:pt x="15" y="24"/>
                    <a:pt x="15" y="24"/>
                    <a:pt x="15" y="24"/>
                  </a:cubicBezTo>
                  <a:cubicBezTo>
                    <a:pt x="15" y="24"/>
                    <a:pt x="16" y="23"/>
                    <a:pt x="17" y="24"/>
                  </a:cubicBezTo>
                  <a:cubicBezTo>
                    <a:pt x="17" y="24"/>
                    <a:pt x="17" y="24"/>
                    <a:pt x="17" y="24"/>
                  </a:cubicBezTo>
                  <a:cubicBezTo>
                    <a:pt x="18" y="27"/>
                    <a:pt x="18" y="27"/>
                    <a:pt x="18" y="27"/>
                  </a:cubicBezTo>
                  <a:cubicBezTo>
                    <a:pt x="18" y="27"/>
                    <a:pt x="18" y="27"/>
                    <a:pt x="18" y="27"/>
                  </a:cubicBezTo>
                  <a:cubicBezTo>
                    <a:pt x="18" y="27"/>
                    <a:pt x="18" y="27"/>
                    <a:pt x="18" y="27"/>
                  </a:cubicBezTo>
                  <a:cubicBezTo>
                    <a:pt x="19" y="27"/>
                    <a:pt x="19" y="27"/>
                    <a:pt x="19" y="27"/>
                  </a:cubicBezTo>
                  <a:cubicBezTo>
                    <a:pt x="19" y="27"/>
                    <a:pt x="19" y="28"/>
                    <a:pt x="20" y="28"/>
                  </a:cubicBezTo>
                  <a:cubicBezTo>
                    <a:pt x="20" y="27"/>
                    <a:pt x="21" y="27"/>
                    <a:pt x="21" y="26"/>
                  </a:cubicBezTo>
                  <a:cubicBezTo>
                    <a:pt x="19" y="10"/>
                    <a:pt x="19" y="10"/>
                    <a:pt x="19" y="10"/>
                  </a:cubicBezTo>
                  <a:cubicBezTo>
                    <a:pt x="6" y="1"/>
                    <a:pt x="6" y="1"/>
                    <a:pt x="6" y="1"/>
                  </a:cubicBezTo>
                  <a:cubicBezTo>
                    <a:pt x="6" y="1"/>
                    <a:pt x="6" y="1"/>
                    <a:pt x="6" y="1"/>
                  </a:cubicBezTo>
                  <a:cubicBezTo>
                    <a:pt x="6" y="0"/>
                    <a:pt x="5" y="0"/>
                    <a:pt x="5" y="1"/>
                  </a:cubicBezTo>
                </a:path>
              </a:pathLst>
            </a:custGeom>
            <a:solidFill>
              <a:schemeClr val="accent2">
                <a:alpha val="100000"/>
              </a:schemeClr>
            </a:solidFill>
            <a:ln>
              <a:noFill/>
            </a:ln>
          </p:spPr>
        </p:sp>
        <p:sp>
          <p:nvSpPr>
            <p:cNvPr id="1048963" name="任意多边形 1048962"/>
            <p:cNvSpPr/>
            <p:nvPr/>
          </p:nvSpPr>
          <p:spPr bwMode="auto">
            <a:xfrm>
              <a:off x="2651845" y="2563813"/>
              <a:ext cx="74613" cy="109537"/>
            </a:xfrm>
            <a:custGeom>
              <a:avLst/>
              <a:gdLst>
                <a:gd name="l" fmla="*/ 0 w 22"/>
                <a:gd name="t" fmla="*/ 0 h 32"/>
                <a:gd name="r" fmla="*/ 22 w 22"/>
                <a:gd name="b" fmla="*/ 32 h 32"/>
              </a:gdLst>
              <a:ahLst/>
              <a:cxnLst/>
              <a:rect l="l" t="t" r="r" b="b"/>
              <a:pathLst>
                <a:path w="22" h="32">
                  <a:moveTo>
                    <a:pt x="19" y="31"/>
                  </a:moveTo>
                  <a:cubicBezTo>
                    <a:pt x="19" y="31"/>
                    <a:pt x="22" y="32"/>
                    <a:pt x="22" y="30"/>
                  </a:cubicBezTo>
                  <a:cubicBezTo>
                    <a:pt x="20" y="11"/>
                    <a:pt x="20" y="11"/>
                    <a:pt x="20" y="11"/>
                  </a:cubicBezTo>
                  <a:cubicBezTo>
                    <a:pt x="20" y="11"/>
                    <a:pt x="20" y="11"/>
                    <a:pt x="20" y="11"/>
                  </a:cubicBezTo>
                  <a:cubicBezTo>
                    <a:pt x="20" y="11"/>
                    <a:pt x="20" y="8"/>
                    <a:pt x="19" y="8"/>
                  </a:cubicBezTo>
                  <a:cubicBezTo>
                    <a:pt x="7" y="0"/>
                    <a:pt x="7" y="0"/>
                    <a:pt x="7" y="0"/>
                  </a:cubicBezTo>
                  <a:cubicBezTo>
                    <a:pt x="3" y="4"/>
                    <a:pt x="2" y="8"/>
                    <a:pt x="2" y="8"/>
                  </a:cubicBezTo>
                  <a:cubicBezTo>
                    <a:pt x="0" y="18"/>
                    <a:pt x="7" y="23"/>
                    <a:pt x="7" y="23"/>
                  </a:cubicBezTo>
                  <a:cubicBezTo>
                    <a:pt x="19" y="31"/>
                    <a:pt x="19" y="31"/>
                    <a:pt x="19" y="31"/>
                  </a:cubicBezTo>
                </a:path>
              </a:pathLst>
            </a:custGeom>
            <a:solidFill>
              <a:schemeClr val="accent2">
                <a:alpha val="100000"/>
              </a:schemeClr>
            </a:solidFill>
            <a:ln>
              <a:noFill/>
            </a:ln>
          </p:spPr>
        </p:sp>
        <p:sp>
          <p:nvSpPr>
            <p:cNvPr id="1048964" name="任意多边形 1048963"/>
            <p:cNvSpPr/>
            <p:nvPr/>
          </p:nvSpPr>
          <p:spPr bwMode="auto">
            <a:xfrm>
              <a:off x="2874095" y="2505075"/>
              <a:ext cx="73025" cy="139700"/>
            </a:xfrm>
            <a:custGeom>
              <a:avLst/>
              <a:gdLst>
                <a:gd name="l" fmla="*/ 0 w 21"/>
                <a:gd name="t" fmla="*/ 0 h 41"/>
                <a:gd name="r" fmla="*/ 21 w 21"/>
                <a:gd name="b" fmla="*/ 41 h 41"/>
              </a:gdLst>
              <a:ahLst/>
              <a:cxnLst/>
              <a:rect l="l" t="t" r="r" b="b"/>
              <a:pathLst>
                <a:path w="21" h="41">
                  <a:moveTo>
                    <a:pt x="15" y="41"/>
                  </a:moveTo>
                  <a:cubicBezTo>
                    <a:pt x="16" y="40"/>
                    <a:pt x="15" y="39"/>
                    <a:pt x="15" y="39"/>
                  </a:cubicBezTo>
                  <a:cubicBezTo>
                    <a:pt x="14" y="37"/>
                    <a:pt x="14" y="37"/>
                    <a:pt x="14" y="37"/>
                  </a:cubicBezTo>
                  <a:cubicBezTo>
                    <a:pt x="14" y="37"/>
                    <a:pt x="14" y="37"/>
                    <a:pt x="14" y="37"/>
                  </a:cubicBezTo>
                  <a:cubicBezTo>
                    <a:pt x="14" y="35"/>
                    <a:pt x="15" y="34"/>
                    <a:pt x="15" y="34"/>
                  </a:cubicBezTo>
                  <a:cubicBezTo>
                    <a:pt x="15" y="34"/>
                    <a:pt x="15" y="34"/>
                    <a:pt x="15" y="34"/>
                  </a:cubicBezTo>
                  <a:cubicBezTo>
                    <a:pt x="17" y="33"/>
                    <a:pt x="20" y="30"/>
                    <a:pt x="21" y="25"/>
                  </a:cubicBezTo>
                  <a:cubicBezTo>
                    <a:pt x="18" y="0"/>
                    <a:pt x="18" y="0"/>
                    <a:pt x="18" y="0"/>
                  </a:cubicBezTo>
                  <a:cubicBezTo>
                    <a:pt x="18" y="0"/>
                    <a:pt x="17" y="7"/>
                    <a:pt x="13" y="11"/>
                  </a:cubicBezTo>
                  <a:cubicBezTo>
                    <a:pt x="10" y="14"/>
                    <a:pt x="7" y="16"/>
                    <a:pt x="6" y="18"/>
                  </a:cubicBezTo>
                  <a:cubicBezTo>
                    <a:pt x="6" y="18"/>
                    <a:pt x="6" y="18"/>
                    <a:pt x="6" y="18"/>
                  </a:cubicBezTo>
                  <a:cubicBezTo>
                    <a:pt x="6" y="18"/>
                    <a:pt x="6" y="18"/>
                    <a:pt x="6" y="18"/>
                  </a:cubicBezTo>
                  <a:cubicBezTo>
                    <a:pt x="5" y="18"/>
                    <a:pt x="4" y="18"/>
                    <a:pt x="3" y="17"/>
                  </a:cubicBezTo>
                  <a:cubicBezTo>
                    <a:pt x="3" y="17"/>
                    <a:pt x="3" y="17"/>
                    <a:pt x="3" y="17"/>
                  </a:cubicBezTo>
                  <a:cubicBezTo>
                    <a:pt x="2" y="15"/>
                    <a:pt x="2" y="15"/>
                    <a:pt x="2" y="15"/>
                  </a:cubicBezTo>
                  <a:cubicBezTo>
                    <a:pt x="2" y="15"/>
                    <a:pt x="2" y="15"/>
                    <a:pt x="2" y="15"/>
                  </a:cubicBezTo>
                  <a:cubicBezTo>
                    <a:pt x="2" y="15"/>
                    <a:pt x="2" y="15"/>
                    <a:pt x="2" y="15"/>
                  </a:cubicBezTo>
                  <a:cubicBezTo>
                    <a:pt x="2" y="15"/>
                    <a:pt x="2" y="15"/>
                    <a:pt x="2" y="15"/>
                  </a:cubicBezTo>
                  <a:cubicBezTo>
                    <a:pt x="2" y="14"/>
                    <a:pt x="1" y="14"/>
                    <a:pt x="1" y="14"/>
                  </a:cubicBezTo>
                  <a:cubicBezTo>
                    <a:pt x="0" y="14"/>
                    <a:pt x="0" y="15"/>
                    <a:pt x="0" y="16"/>
                  </a:cubicBezTo>
                  <a:cubicBezTo>
                    <a:pt x="1" y="32"/>
                    <a:pt x="1" y="32"/>
                    <a:pt x="1" y="32"/>
                  </a:cubicBezTo>
                  <a:cubicBezTo>
                    <a:pt x="14" y="41"/>
                    <a:pt x="14" y="41"/>
                    <a:pt x="14" y="41"/>
                  </a:cubicBezTo>
                  <a:cubicBezTo>
                    <a:pt x="14" y="41"/>
                    <a:pt x="14" y="41"/>
                    <a:pt x="14" y="41"/>
                  </a:cubicBezTo>
                  <a:cubicBezTo>
                    <a:pt x="15" y="41"/>
                    <a:pt x="15" y="41"/>
                    <a:pt x="15" y="41"/>
                  </a:cubicBezTo>
                </a:path>
              </a:pathLst>
            </a:custGeom>
            <a:solidFill>
              <a:schemeClr val="accent2">
                <a:alpha val="100000"/>
              </a:schemeClr>
            </a:solidFill>
            <a:ln>
              <a:noFill/>
            </a:ln>
          </p:spPr>
        </p:sp>
        <p:sp>
          <p:nvSpPr>
            <p:cNvPr id="1048965" name="任意多边形 1048964"/>
            <p:cNvSpPr/>
            <p:nvPr/>
          </p:nvSpPr>
          <p:spPr bwMode="auto">
            <a:xfrm>
              <a:off x="2858220" y="2416175"/>
              <a:ext cx="74613" cy="112713"/>
            </a:xfrm>
            <a:custGeom>
              <a:avLst/>
              <a:gdLst>
                <a:gd name="l" fmla="*/ 0 w 22"/>
                <a:gd name="t" fmla="*/ 0 h 33"/>
                <a:gd name="r" fmla="*/ 22 w 22"/>
                <a:gd name="b" fmla="*/ 33 h 33"/>
              </a:gdLst>
              <a:ahLst/>
              <a:cxnLst/>
              <a:rect l="l" t="t" r="r" b="b"/>
              <a:pathLst>
                <a:path w="22" h="33">
                  <a:moveTo>
                    <a:pt x="3" y="2"/>
                  </a:moveTo>
                  <a:cubicBezTo>
                    <a:pt x="3" y="2"/>
                    <a:pt x="0" y="0"/>
                    <a:pt x="0" y="3"/>
                  </a:cubicBezTo>
                  <a:cubicBezTo>
                    <a:pt x="2" y="22"/>
                    <a:pt x="2" y="22"/>
                    <a:pt x="2" y="22"/>
                  </a:cubicBezTo>
                  <a:cubicBezTo>
                    <a:pt x="2" y="22"/>
                    <a:pt x="2" y="22"/>
                    <a:pt x="2" y="22"/>
                  </a:cubicBezTo>
                  <a:cubicBezTo>
                    <a:pt x="2" y="22"/>
                    <a:pt x="3" y="24"/>
                    <a:pt x="4" y="25"/>
                  </a:cubicBezTo>
                  <a:cubicBezTo>
                    <a:pt x="16" y="33"/>
                    <a:pt x="16" y="33"/>
                    <a:pt x="16" y="33"/>
                  </a:cubicBezTo>
                  <a:cubicBezTo>
                    <a:pt x="20" y="28"/>
                    <a:pt x="20" y="25"/>
                    <a:pt x="20" y="25"/>
                  </a:cubicBezTo>
                  <a:cubicBezTo>
                    <a:pt x="22" y="15"/>
                    <a:pt x="16" y="9"/>
                    <a:pt x="16" y="9"/>
                  </a:cubicBezTo>
                  <a:cubicBezTo>
                    <a:pt x="3" y="2"/>
                    <a:pt x="3" y="2"/>
                    <a:pt x="3" y="2"/>
                  </a:cubicBezTo>
                </a:path>
              </a:pathLst>
            </a:custGeom>
            <a:solidFill>
              <a:schemeClr val="accent2">
                <a:alpha val="100000"/>
              </a:schemeClr>
            </a:solidFill>
            <a:ln>
              <a:noFill/>
            </a:ln>
          </p:spPr>
        </p:sp>
        <p:sp>
          <p:nvSpPr>
            <p:cNvPr id="1048966" name="任意多边形 1048965"/>
            <p:cNvSpPr/>
            <p:nvPr/>
          </p:nvSpPr>
          <p:spPr bwMode="auto">
            <a:xfrm>
              <a:off x="2716933" y="2387600"/>
              <a:ext cx="130175" cy="134938"/>
            </a:xfrm>
            <a:custGeom>
              <a:avLst/>
              <a:gdLst>
                <a:gd name="l" fmla="*/ 0 w 38"/>
                <a:gd name="t" fmla="*/ 0 h 39"/>
                <a:gd name="r" fmla="*/ 38 w 38"/>
                <a:gd name="b" fmla="*/ 39 h 39"/>
              </a:gdLst>
              <a:ahLst/>
              <a:cxnLst/>
              <a:rect l="l" t="t" r="r" b="b"/>
              <a:pathLst>
                <a:path w="38" h="39">
                  <a:moveTo>
                    <a:pt x="17" y="1"/>
                  </a:moveTo>
                  <a:cubicBezTo>
                    <a:pt x="7" y="3"/>
                    <a:pt x="0" y="12"/>
                    <a:pt x="1" y="22"/>
                  </a:cubicBezTo>
                  <a:cubicBezTo>
                    <a:pt x="2" y="32"/>
                    <a:pt x="11" y="39"/>
                    <a:pt x="21" y="38"/>
                  </a:cubicBezTo>
                  <a:cubicBezTo>
                    <a:pt x="31" y="36"/>
                    <a:pt x="38" y="27"/>
                    <a:pt x="37" y="17"/>
                  </a:cubicBezTo>
                  <a:cubicBezTo>
                    <a:pt x="36" y="7"/>
                    <a:pt x="27" y="0"/>
                    <a:pt x="17" y="1"/>
                  </a:cubicBezTo>
                  <a:close/>
                  <a:moveTo>
                    <a:pt x="21" y="34"/>
                  </a:moveTo>
                  <a:cubicBezTo>
                    <a:pt x="13" y="35"/>
                    <a:pt x="5" y="29"/>
                    <a:pt x="5" y="21"/>
                  </a:cubicBezTo>
                  <a:cubicBezTo>
                    <a:pt x="4" y="13"/>
                    <a:pt x="9" y="6"/>
                    <a:pt x="17" y="5"/>
                  </a:cubicBezTo>
                  <a:cubicBezTo>
                    <a:pt x="25" y="4"/>
                    <a:pt x="33" y="10"/>
                    <a:pt x="33" y="18"/>
                  </a:cubicBezTo>
                  <a:cubicBezTo>
                    <a:pt x="34" y="26"/>
                    <a:pt x="29" y="33"/>
                    <a:pt x="21" y="34"/>
                  </a:cubicBezTo>
                </a:path>
              </a:pathLst>
            </a:custGeom>
            <a:solidFill>
              <a:schemeClr val="accent2">
                <a:alpha val="100000"/>
              </a:schemeClr>
            </a:solidFill>
            <a:ln>
              <a:noFill/>
            </a:ln>
          </p:spPr>
        </p:sp>
        <p:sp>
          <p:nvSpPr>
            <p:cNvPr id="1048967" name="任意多边形 1048966"/>
            <p:cNvSpPr/>
            <p:nvPr/>
          </p:nvSpPr>
          <p:spPr bwMode="auto">
            <a:xfrm>
              <a:off x="2761383" y="2411413"/>
              <a:ext cx="44450" cy="85725"/>
            </a:xfrm>
            <a:custGeom>
              <a:avLst/>
              <a:gdLst>
                <a:gd name="l" fmla="*/ 0 w 13"/>
                <a:gd name="t" fmla="*/ 0 h 25"/>
                <a:gd name="r" fmla="*/ 13 w 13"/>
                <a:gd name="b" fmla="*/ 25 h 25"/>
              </a:gdLst>
              <a:ahLst/>
              <a:cxnLst/>
              <a:rect l="l" t="t" r="r" b="b"/>
              <a:pathLst>
                <a:path w="13" h="25">
                  <a:moveTo>
                    <a:pt x="9" y="11"/>
                  </a:moveTo>
                  <a:cubicBezTo>
                    <a:pt x="8" y="6"/>
                    <a:pt x="8" y="6"/>
                    <a:pt x="8" y="6"/>
                  </a:cubicBezTo>
                  <a:cubicBezTo>
                    <a:pt x="8" y="6"/>
                    <a:pt x="8" y="6"/>
                    <a:pt x="8" y="6"/>
                  </a:cubicBezTo>
                  <a:cubicBezTo>
                    <a:pt x="9" y="6"/>
                    <a:pt x="9" y="6"/>
                    <a:pt x="10" y="6"/>
                  </a:cubicBezTo>
                  <a:cubicBezTo>
                    <a:pt x="10" y="6"/>
                    <a:pt x="10" y="6"/>
                    <a:pt x="10" y="6"/>
                  </a:cubicBezTo>
                  <a:cubicBezTo>
                    <a:pt x="10" y="6"/>
                    <a:pt x="10" y="5"/>
                    <a:pt x="10" y="5"/>
                  </a:cubicBezTo>
                  <a:cubicBezTo>
                    <a:pt x="10" y="5"/>
                    <a:pt x="10" y="4"/>
                    <a:pt x="10" y="4"/>
                  </a:cubicBezTo>
                  <a:cubicBezTo>
                    <a:pt x="10" y="4"/>
                    <a:pt x="10" y="3"/>
                    <a:pt x="10" y="3"/>
                  </a:cubicBezTo>
                  <a:cubicBezTo>
                    <a:pt x="10" y="3"/>
                    <a:pt x="10" y="3"/>
                    <a:pt x="10" y="3"/>
                  </a:cubicBezTo>
                  <a:cubicBezTo>
                    <a:pt x="9" y="3"/>
                    <a:pt x="9" y="3"/>
                    <a:pt x="9" y="3"/>
                  </a:cubicBezTo>
                  <a:cubicBezTo>
                    <a:pt x="9" y="3"/>
                    <a:pt x="8" y="3"/>
                    <a:pt x="8" y="3"/>
                  </a:cubicBezTo>
                  <a:cubicBezTo>
                    <a:pt x="7" y="1"/>
                    <a:pt x="7" y="1"/>
                    <a:pt x="7" y="1"/>
                  </a:cubicBezTo>
                  <a:cubicBezTo>
                    <a:pt x="7" y="1"/>
                    <a:pt x="7" y="0"/>
                    <a:pt x="7" y="0"/>
                  </a:cubicBezTo>
                  <a:cubicBezTo>
                    <a:pt x="6" y="0"/>
                    <a:pt x="6" y="1"/>
                    <a:pt x="6" y="1"/>
                  </a:cubicBezTo>
                  <a:cubicBezTo>
                    <a:pt x="6" y="3"/>
                    <a:pt x="6" y="3"/>
                    <a:pt x="6" y="3"/>
                  </a:cubicBezTo>
                  <a:cubicBezTo>
                    <a:pt x="6" y="3"/>
                    <a:pt x="6" y="3"/>
                    <a:pt x="6" y="3"/>
                  </a:cubicBezTo>
                  <a:cubicBezTo>
                    <a:pt x="5" y="3"/>
                    <a:pt x="5" y="4"/>
                    <a:pt x="5" y="4"/>
                  </a:cubicBezTo>
                  <a:cubicBezTo>
                    <a:pt x="4" y="1"/>
                    <a:pt x="4" y="1"/>
                    <a:pt x="4" y="1"/>
                  </a:cubicBezTo>
                  <a:cubicBezTo>
                    <a:pt x="4" y="1"/>
                    <a:pt x="4" y="1"/>
                    <a:pt x="3" y="1"/>
                  </a:cubicBezTo>
                  <a:cubicBezTo>
                    <a:pt x="3" y="1"/>
                    <a:pt x="3" y="1"/>
                    <a:pt x="3" y="2"/>
                  </a:cubicBezTo>
                  <a:cubicBezTo>
                    <a:pt x="3" y="4"/>
                    <a:pt x="3" y="4"/>
                    <a:pt x="3" y="4"/>
                  </a:cubicBezTo>
                  <a:cubicBezTo>
                    <a:pt x="2" y="4"/>
                    <a:pt x="2" y="5"/>
                    <a:pt x="1" y="5"/>
                  </a:cubicBezTo>
                  <a:cubicBezTo>
                    <a:pt x="1" y="6"/>
                    <a:pt x="1" y="6"/>
                    <a:pt x="0" y="7"/>
                  </a:cubicBezTo>
                  <a:cubicBezTo>
                    <a:pt x="0" y="7"/>
                    <a:pt x="0" y="8"/>
                    <a:pt x="0" y="9"/>
                  </a:cubicBezTo>
                  <a:cubicBezTo>
                    <a:pt x="0" y="9"/>
                    <a:pt x="1" y="10"/>
                    <a:pt x="1" y="11"/>
                  </a:cubicBezTo>
                  <a:cubicBezTo>
                    <a:pt x="1" y="11"/>
                    <a:pt x="2" y="12"/>
                    <a:pt x="2" y="12"/>
                  </a:cubicBezTo>
                  <a:cubicBezTo>
                    <a:pt x="3" y="12"/>
                    <a:pt x="3" y="13"/>
                    <a:pt x="4" y="13"/>
                  </a:cubicBezTo>
                  <a:cubicBezTo>
                    <a:pt x="4" y="13"/>
                    <a:pt x="4" y="13"/>
                    <a:pt x="4" y="13"/>
                  </a:cubicBezTo>
                  <a:cubicBezTo>
                    <a:pt x="5" y="18"/>
                    <a:pt x="5" y="18"/>
                    <a:pt x="5" y="18"/>
                  </a:cubicBezTo>
                  <a:cubicBezTo>
                    <a:pt x="4" y="18"/>
                    <a:pt x="4" y="18"/>
                    <a:pt x="3" y="18"/>
                  </a:cubicBezTo>
                  <a:cubicBezTo>
                    <a:pt x="3" y="18"/>
                    <a:pt x="2" y="18"/>
                    <a:pt x="2" y="18"/>
                  </a:cubicBezTo>
                  <a:cubicBezTo>
                    <a:pt x="2" y="18"/>
                    <a:pt x="1" y="18"/>
                    <a:pt x="1" y="18"/>
                  </a:cubicBezTo>
                  <a:cubicBezTo>
                    <a:pt x="1" y="19"/>
                    <a:pt x="1" y="19"/>
                    <a:pt x="1" y="19"/>
                  </a:cubicBezTo>
                  <a:cubicBezTo>
                    <a:pt x="1" y="20"/>
                    <a:pt x="1" y="20"/>
                    <a:pt x="1" y="20"/>
                  </a:cubicBezTo>
                  <a:cubicBezTo>
                    <a:pt x="1" y="21"/>
                    <a:pt x="1" y="21"/>
                    <a:pt x="1" y="21"/>
                  </a:cubicBezTo>
                  <a:cubicBezTo>
                    <a:pt x="2" y="21"/>
                    <a:pt x="2" y="21"/>
                    <a:pt x="3" y="21"/>
                  </a:cubicBezTo>
                  <a:cubicBezTo>
                    <a:pt x="4" y="21"/>
                    <a:pt x="4" y="21"/>
                    <a:pt x="5" y="21"/>
                  </a:cubicBezTo>
                  <a:cubicBezTo>
                    <a:pt x="6" y="24"/>
                    <a:pt x="6" y="24"/>
                    <a:pt x="6" y="24"/>
                  </a:cubicBezTo>
                  <a:cubicBezTo>
                    <a:pt x="6" y="25"/>
                    <a:pt x="6" y="25"/>
                    <a:pt x="6" y="25"/>
                  </a:cubicBezTo>
                  <a:cubicBezTo>
                    <a:pt x="7" y="25"/>
                    <a:pt x="7" y="24"/>
                    <a:pt x="7" y="24"/>
                  </a:cubicBezTo>
                  <a:cubicBezTo>
                    <a:pt x="7" y="21"/>
                    <a:pt x="7" y="21"/>
                    <a:pt x="7" y="21"/>
                  </a:cubicBezTo>
                  <a:cubicBezTo>
                    <a:pt x="7" y="21"/>
                    <a:pt x="8" y="21"/>
                    <a:pt x="8" y="21"/>
                  </a:cubicBezTo>
                  <a:cubicBezTo>
                    <a:pt x="9" y="24"/>
                    <a:pt x="9" y="24"/>
                    <a:pt x="9" y="24"/>
                  </a:cubicBezTo>
                  <a:cubicBezTo>
                    <a:pt x="9" y="24"/>
                    <a:pt x="9" y="24"/>
                    <a:pt x="10" y="24"/>
                  </a:cubicBezTo>
                  <a:cubicBezTo>
                    <a:pt x="10" y="24"/>
                    <a:pt x="10" y="24"/>
                    <a:pt x="10" y="23"/>
                  </a:cubicBezTo>
                  <a:cubicBezTo>
                    <a:pt x="10" y="20"/>
                    <a:pt x="10" y="20"/>
                    <a:pt x="10" y="20"/>
                  </a:cubicBezTo>
                  <a:cubicBezTo>
                    <a:pt x="10" y="20"/>
                    <a:pt x="11" y="20"/>
                    <a:pt x="11" y="20"/>
                  </a:cubicBezTo>
                  <a:cubicBezTo>
                    <a:pt x="12" y="19"/>
                    <a:pt x="12" y="19"/>
                    <a:pt x="12" y="18"/>
                  </a:cubicBezTo>
                  <a:cubicBezTo>
                    <a:pt x="13" y="17"/>
                    <a:pt x="13" y="16"/>
                    <a:pt x="13" y="15"/>
                  </a:cubicBezTo>
                  <a:cubicBezTo>
                    <a:pt x="12" y="14"/>
                    <a:pt x="12" y="13"/>
                    <a:pt x="11" y="12"/>
                  </a:cubicBezTo>
                  <a:cubicBezTo>
                    <a:pt x="10" y="12"/>
                    <a:pt x="10" y="11"/>
                    <a:pt x="9" y="11"/>
                  </a:cubicBezTo>
                  <a:close/>
                  <a:moveTo>
                    <a:pt x="8" y="18"/>
                  </a:moveTo>
                  <a:cubicBezTo>
                    <a:pt x="7" y="18"/>
                    <a:pt x="7" y="18"/>
                    <a:pt x="6" y="18"/>
                  </a:cubicBezTo>
                  <a:cubicBezTo>
                    <a:pt x="6" y="13"/>
                    <a:pt x="6" y="13"/>
                    <a:pt x="6" y="13"/>
                  </a:cubicBezTo>
                  <a:cubicBezTo>
                    <a:pt x="6" y="14"/>
                    <a:pt x="7" y="14"/>
                    <a:pt x="7" y="14"/>
                  </a:cubicBezTo>
                  <a:lnTo>
                    <a:pt x="8" y="18"/>
                  </a:lnTo>
                  <a:close/>
                  <a:moveTo>
                    <a:pt x="7" y="10"/>
                  </a:moveTo>
                  <a:cubicBezTo>
                    <a:pt x="6" y="10"/>
                    <a:pt x="6" y="10"/>
                    <a:pt x="5" y="10"/>
                  </a:cubicBezTo>
                  <a:cubicBezTo>
                    <a:pt x="5" y="6"/>
                    <a:pt x="5" y="6"/>
                    <a:pt x="5" y="6"/>
                  </a:cubicBezTo>
                  <a:cubicBezTo>
                    <a:pt x="5" y="6"/>
                    <a:pt x="6" y="6"/>
                    <a:pt x="6" y="6"/>
                  </a:cubicBezTo>
                  <a:lnTo>
                    <a:pt x="7" y="10"/>
                  </a:lnTo>
                </a:path>
              </a:pathLst>
            </a:custGeom>
            <a:solidFill>
              <a:schemeClr val="accent2">
                <a:alpha val="100000"/>
              </a:schemeClr>
            </a:solidFill>
            <a:ln>
              <a:noFill/>
            </a:ln>
          </p:spPr>
        </p:sp>
        <p:sp>
          <p:nvSpPr>
            <p:cNvPr id="1048968" name="任意多边形 1048967"/>
            <p:cNvSpPr/>
            <p:nvPr/>
          </p:nvSpPr>
          <p:spPr bwMode="auto">
            <a:xfrm>
              <a:off x="2737570" y="2570163"/>
              <a:ext cx="133350" cy="130175"/>
            </a:xfrm>
            <a:custGeom>
              <a:avLst/>
              <a:gdLst>
                <a:gd name="l" fmla="*/ 0 w 39"/>
                <a:gd name="t" fmla="*/ 0 h 38"/>
                <a:gd name="r" fmla="*/ 39 w 39"/>
                <a:gd name="b" fmla="*/ 38 h 38"/>
              </a:gdLst>
              <a:ahLst/>
              <a:cxnLst/>
              <a:rect l="l" t="t" r="r" b="b"/>
              <a:pathLst>
                <a:path w="39" h="38">
                  <a:moveTo>
                    <a:pt x="17" y="1"/>
                  </a:moveTo>
                  <a:cubicBezTo>
                    <a:pt x="7" y="2"/>
                    <a:pt x="0" y="11"/>
                    <a:pt x="1" y="21"/>
                  </a:cubicBezTo>
                  <a:cubicBezTo>
                    <a:pt x="3" y="31"/>
                    <a:pt x="12" y="38"/>
                    <a:pt x="22" y="37"/>
                  </a:cubicBezTo>
                  <a:cubicBezTo>
                    <a:pt x="32" y="36"/>
                    <a:pt x="39" y="27"/>
                    <a:pt x="38" y="17"/>
                  </a:cubicBezTo>
                  <a:cubicBezTo>
                    <a:pt x="36" y="7"/>
                    <a:pt x="27" y="0"/>
                    <a:pt x="17" y="1"/>
                  </a:cubicBezTo>
                  <a:close/>
                  <a:moveTo>
                    <a:pt x="21" y="34"/>
                  </a:moveTo>
                  <a:cubicBezTo>
                    <a:pt x="13" y="35"/>
                    <a:pt x="6" y="29"/>
                    <a:pt x="5" y="21"/>
                  </a:cubicBezTo>
                  <a:cubicBezTo>
                    <a:pt x="4" y="13"/>
                    <a:pt x="10" y="6"/>
                    <a:pt x="18" y="5"/>
                  </a:cubicBezTo>
                  <a:cubicBezTo>
                    <a:pt x="26" y="4"/>
                    <a:pt x="33" y="9"/>
                    <a:pt x="34" y="17"/>
                  </a:cubicBezTo>
                  <a:cubicBezTo>
                    <a:pt x="35" y="25"/>
                    <a:pt x="29" y="33"/>
                    <a:pt x="21" y="34"/>
                  </a:cubicBezTo>
                </a:path>
              </a:pathLst>
            </a:custGeom>
            <a:solidFill>
              <a:schemeClr val="accent2">
                <a:alpha val="100000"/>
              </a:schemeClr>
            </a:solidFill>
            <a:ln>
              <a:noFill/>
            </a:ln>
          </p:spPr>
        </p:sp>
        <p:sp>
          <p:nvSpPr>
            <p:cNvPr id="1048969" name="任意多边形 1048968"/>
            <p:cNvSpPr/>
            <p:nvPr/>
          </p:nvSpPr>
          <p:spPr bwMode="auto">
            <a:xfrm>
              <a:off x="2770908" y="2603500"/>
              <a:ext cx="69850" cy="61913"/>
            </a:xfrm>
            <a:custGeom>
              <a:avLst/>
              <a:gdLst>
                <a:gd name="l" fmla="*/ 0 w 20"/>
                <a:gd name="t" fmla="*/ 0 h 18"/>
                <a:gd name="r" fmla="*/ 20 w 20"/>
                <a:gd name="b" fmla="*/ 18 h 18"/>
              </a:gdLst>
              <a:ahLst/>
              <a:cxnLst/>
              <a:rect l="l" t="t" r="r" b="b"/>
              <a:pathLst>
                <a:path w="20" h="18">
                  <a:moveTo>
                    <a:pt x="13" y="15"/>
                  </a:moveTo>
                  <a:cubicBezTo>
                    <a:pt x="11" y="15"/>
                    <a:pt x="9" y="14"/>
                    <a:pt x="7" y="13"/>
                  </a:cubicBezTo>
                  <a:cubicBezTo>
                    <a:pt x="11" y="12"/>
                    <a:pt x="11" y="12"/>
                    <a:pt x="11" y="12"/>
                  </a:cubicBezTo>
                  <a:cubicBezTo>
                    <a:pt x="12" y="12"/>
                    <a:pt x="13" y="11"/>
                    <a:pt x="13" y="11"/>
                  </a:cubicBezTo>
                  <a:cubicBezTo>
                    <a:pt x="12" y="10"/>
                    <a:pt x="12" y="10"/>
                    <a:pt x="11" y="10"/>
                  </a:cubicBezTo>
                  <a:cubicBezTo>
                    <a:pt x="6" y="10"/>
                    <a:pt x="6" y="10"/>
                    <a:pt x="6" y="10"/>
                  </a:cubicBezTo>
                  <a:cubicBezTo>
                    <a:pt x="6" y="10"/>
                    <a:pt x="6" y="10"/>
                    <a:pt x="6" y="9"/>
                  </a:cubicBezTo>
                  <a:cubicBezTo>
                    <a:pt x="6" y="9"/>
                    <a:pt x="6" y="9"/>
                    <a:pt x="6" y="9"/>
                  </a:cubicBezTo>
                  <a:cubicBezTo>
                    <a:pt x="11" y="8"/>
                    <a:pt x="11" y="8"/>
                    <a:pt x="11" y="8"/>
                  </a:cubicBezTo>
                  <a:cubicBezTo>
                    <a:pt x="12" y="8"/>
                    <a:pt x="12" y="7"/>
                    <a:pt x="12" y="7"/>
                  </a:cubicBezTo>
                  <a:cubicBezTo>
                    <a:pt x="12" y="6"/>
                    <a:pt x="11" y="6"/>
                    <a:pt x="11" y="6"/>
                  </a:cubicBezTo>
                  <a:cubicBezTo>
                    <a:pt x="7" y="6"/>
                    <a:pt x="7" y="6"/>
                    <a:pt x="7" y="6"/>
                  </a:cubicBezTo>
                  <a:cubicBezTo>
                    <a:pt x="7" y="4"/>
                    <a:pt x="9" y="3"/>
                    <a:pt x="11" y="3"/>
                  </a:cubicBezTo>
                  <a:cubicBezTo>
                    <a:pt x="13" y="3"/>
                    <a:pt x="14" y="3"/>
                    <a:pt x="15" y="4"/>
                  </a:cubicBezTo>
                  <a:cubicBezTo>
                    <a:pt x="19" y="3"/>
                    <a:pt x="19" y="3"/>
                    <a:pt x="19" y="3"/>
                  </a:cubicBezTo>
                  <a:cubicBezTo>
                    <a:pt x="17" y="1"/>
                    <a:pt x="14" y="0"/>
                    <a:pt x="11" y="0"/>
                  </a:cubicBezTo>
                  <a:cubicBezTo>
                    <a:pt x="7" y="0"/>
                    <a:pt x="4" y="3"/>
                    <a:pt x="4" y="7"/>
                  </a:cubicBezTo>
                  <a:cubicBezTo>
                    <a:pt x="1" y="7"/>
                    <a:pt x="1" y="7"/>
                    <a:pt x="1" y="7"/>
                  </a:cubicBezTo>
                  <a:cubicBezTo>
                    <a:pt x="0" y="7"/>
                    <a:pt x="0" y="8"/>
                    <a:pt x="0" y="8"/>
                  </a:cubicBezTo>
                  <a:cubicBezTo>
                    <a:pt x="0" y="9"/>
                    <a:pt x="0" y="9"/>
                    <a:pt x="1" y="9"/>
                  </a:cubicBezTo>
                  <a:cubicBezTo>
                    <a:pt x="3" y="9"/>
                    <a:pt x="3" y="9"/>
                    <a:pt x="3" y="9"/>
                  </a:cubicBezTo>
                  <a:cubicBezTo>
                    <a:pt x="3" y="9"/>
                    <a:pt x="3" y="10"/>
                    <a:pt x="3" y="10"/>
                  </a:cubicBezTo>
                  <a:cubicBezTo>
                    <a:pt x="3" y="10"/>
                    <a:pt x="3" y="10"/>
                    <a:pt x="4" y="11"/>
                  </a:cubicBezTo>
                  <a:cubicBezTo>
                    <a:pt x="1" y="11"/>
                    <a:pt x="1" y="11"/>
                    <a:pt x="1" y="11"/>
                  </a:cubicBezTo>
                  <a:cubicBezTo>
                    <a:pt x="1" y="11"/>
                    <a:pt x="0" y="12"/>
                    <a:pt x="0" y="12"/>
                  </a:cubicBezTo>
                  <a:cubicBezTo>
                    <a:pt x="0" y="13"/>
                    <a:pt x="1" y="13"/>
                    <a:pt x="1" y="13"/>
                  </a:cubicBezTo>
                  <a:cubicBezTo>
                    <a:pt x="4" y="13"/>
                    <a:pt x="4" y="13"/>
                    <a:pt x="4" y="13"/>
                  </a:cubicBezTo>
                  <a:cubicBezTo>
                    <a:pt x="6" y="16"/>
                    <a:pt x="9" y="18"/>
                    <a:pt x="13" y="17"/>
                  </a:cubicBezTo>
                  <a:cubicBezTo>
                    <a:pt x="16" y="17"/>
                    <a:pt x="18" y="15"/>
                    <a:pt x="20" y="12"/>
                  </a:cubicBezTo>
                  <a:cubicBezTo>
                    <a:pt x="16" y="13"/>
                    <a:pt x="16" y="13"/>
                    <a:pt x="16" y="13"/>
                  </a:cubicBezTo>
                  <a:cubicBezTo>
                    <a:pt x="15" y="14"/>
                    <a:pt x="14" y="15"/>
                    <a:pt x="13" y="15"/>
                  </a:cubicBezTo>
                </a:path>
              </a:pathLst>
            </a:custGeom>
            <a:solidFill>
              <a:schemeClr val="accent2">
                <a:alpha val="100000"/>
              </a:schemeClr>
            </a:solidFill>
            <a:ln>
              <a:noFill/>
            </a:ln>
          </p:spPr>
        </p:sp>
        <p:sp>
          <p:nvSpPr>
            <p:cNvPr id="1048970" name="任意多边形 1048969"/>
            <p:cNvSpPr/>
            <p:nvPr/>
          </p:nvSpPr>
          <p:spPr bwMode="auto">
            <a:xfrm>
              <a:off x="1638888" y="3492811"/>
              <a:ext cx="316355" cy="282547"/>
            </a:xfrm>
            <a:custGeom>
              <a:avLst/>
              <a:gdLst>
                <a:gd name="l" fmla="*/ 0 w 92"/>
                <a:gd name="t" fmla="*/ 0 h 82"/>
                <a:gd name="r" fmla="*/ 92 w 92"/>
                <a:gd name="b" fmla="*/ 82 h 82"/>
              </a:gdLst>
              <a:ahLst/>
              <a:cxnLst/>
              <a:rect l="l" t="t" r="r" b="b"/>
              <a:pathLst>
                <a:path w="92" h="82">
                  <a:moveTo>
                    <a:pt x="69" y="12"/>
                  </a:moveTo>
                  <a:cubicBezTo>
                    <a:pt x="68" y="12"/>
                    <a:pt x="68" y="12"/>
                    <a:pt x="68" y="12"/>
                  </a:cubicBezTo>
                  <a:cubicBezTo>
                    <a:pt x="67" y="4"/>
                    <a:pt x="67" y="4"/>
                    <a:pt x="67" y="4"/>
                  </a:cubicBezTo>
                  <a:cubicBezTo>
                    <a:pt x="67" y="1"/>
                    <a:pt x="65" y="0"/>
                    <a:pt x="62" y="0"/>
                  </a:cubicBezTo>
                  <a:cubicBezTo>
                    <a:pt x="61" y="0"/>
                    <a:pt x="61" y="0"/>
                    <a:pt x="61" y="0"/>
                  </a:cubicBezTo>
                  <a:cubicBezTo>
                    <a:pt x="58" y="1"/>
                    <a:pt x="57" y="3"/>
                    <a:pt x="57" y="5"/>
                  </a:cubicBezTo>
                  <a:cubicBezTo>
                    <a:pt x="58" y="13"/>
                    <a:pt x="58" y="13"/>
                    <a:pt x="58" y="13"/>
                  </a:cubicBezTo>
                  <a:cubicBezTo>
                    <a:pt x="26" y="17"/>
                    <a:pt x="26" y="17"/>
                    <a:pt x="26" y="17"/>
                  </a:cubicBezTo>
                  <a:cubicBezTo>
                    <a:pt x="25" y="9"/>
                    <a:pt x="25" y="9"/>
                    <a:pt x="25" y="9"/>
                  </a:cubicBezTo>
                  <a:cubicBezTo>
                    <a:pt x="24" y="7"/>
                    <a:pt x="22" y="5"/>
                    <a:pt x="20" y="5"/>
                  </a:cubicBezTo>
                  <a:cubicBezTo>
                    <a:pt x="18" y="5"/>
                    <a:pt x="18" y="5"/>
                    <a:pt x="18" y="5"/>
                  </a:cubicBezTo>
                  <a:cubicBezTo>
                    <a:pt x="16" y="6"/>
                    <a:pt x="15" y="8"/>
                    <a:pt x="15" y="10"/>
                  </a:cubicBezTo>
                  <a:cubicBezTo>
                    <a:pt x="16" y="18"/>
                    <a:pt x="16" y="18"/>
                    <a:pt x="16" y="18"/>
                  </a:cubicBezTo>
                  <a:cubicBezTo>
                    <a:pt x="14" y="19"/>
                    <a:pt x="14" y="19"/>
                    <a:pt x="14" y="19"/>
                  </a:cubicBezTo>
                  <a:cubicBezTo>
                    <a:pt x="6" y="20"/>
                    <a:pt x="0" y="27"/>
                    <a:pt x="1" y="36"/>
                  </a:cubicBezTo>
                  <a:cubicBezTo>
                    <a:pt x="5" y="68"/>
                    <a:pt x="5" y="68"/>
                    <a:pt x="5" y="68"/>
                  </a:cubicBezTo>
                  <a:cubicBezTo>
                    <a:pt x="6" y="76"/>
                    <a:pt x="14" y="82"/>
                    <a:pt x="22" y="81"/>
                  </a:cubicBezTo>
                  <a:cubicBezTo>
                    <a:pt x="77" y="74"/>
                    <a:pt x="77" y="74"/>
                    <a:pt x="77" y="74"/>
                  </a:cubicBezTo>
                  <a:cubicBezTo>
                    <a:pt x="86" y="73"/>
                    <a:pt x="92" y="65"/>
                    <a:pt x="91" y="57"/>
                  </a:cubicBezTo>
                  <a:cubicBezTo>
                    <a:pt x="87" y="25"/>
                    <a:pt x="87" y="25"/>
                    <a:pt x="87" y="25"/>
                  </a:cubicBezTo>
                  <a:cubicBezTo>
                    <a:pt x="86" y="17"/>
                    <a:pt x="78" y="11"/>
                    <a:pt x="69" y="12"/>
                  </a:cubicBezTo>
                  <a:close/>
                  <a:moveTo>
                    <a:pt x="84" y="58"/>
                  </a:moveTo>
                  <a:cubicBezTo>
                    <a:pt x="85" y="63"/>
                    <a:pt x="81" y="67"/>
                    <a:pt x="76" y="68"/>
                  </a:cubicBezTo>
                  <a:cubicBezTo>
                    <a:pt x="21" y="74"/>
                    <a:pt x="21" y="74"/>
                    <a:pt x="21" y="74"/>
                  </a:cubicBezTo>
                  <a:cubicBezTo>
                    <a:pt x="16" y="75"/>
                    <a:pt x="12" y="72"/>
                    <a:pt x="11" y="67"/>
                  </a:cubicBezTo>
                  <a:cubicBezTo>
                    <a:pt x="8" y="35"/>
                    <a:pt x="8" y="35"/>
                    <a:pt x="8" y="35"/>
                  </a:cubicBezTo>
                  <a:cubicBezTo>
                    <a:pt x="7" y="30"/>
                    <a:pt x="10" y="26"/>
                    <a:pt x="15" y="25"/>
                  </a:cubicBezTo>
                  <a:cubicBezTo>
                    <a:pt x="17" y="25"/>
                    <a:pt x="17" y="25"/>
                    <a:pt x="17" y="25"/>
                  </a:cubicBezTo>
                  <a:cubicBezTo>
                    <a:pt x="17" y="29"/>
                    <a:pt x="17" y="29"/>
                    <a:pt x="17" y="29"/>
                  </a:cubicBezTo>
                  <a:cubicBezTo>
                    <a:pt x="17" y="31"/>
                    <a:pt x="20" y="33"/>
                    <a:pt x="22" y="33"/>
                  </a:cubicBezTo>
                  <a:cubicBezTo>
                    <a:pt x="23" y="33"/>
                    <a:pt x="23" y="33"/>
                    <a:pt x="23" y="33"/>
                  </a:cubicBezTo>
                  <a:cubicBezTo>
                    <a:pt x="26" y="32"/>
                    <a:pt x="27" y="30"/>
                    <a:pt x="27" y="28"/>
                  </a:cubicBezTo>
                  <a:cubicBezTo>
                    <a:pt x="27" y="24"/>
                    <a:pt x="27" y="24"/>
                    <a:pt x="27" y="24"/>
                  </a:cubicBezTo>
                  <a:cubicBezTo>
                    <a:pt x="59" y="20"/>
                    <a:pt x="59" y="20"/>
                    <a:pt x="59" y="20"/>
                  </a:cubicBezTo>
                  <a:cubicBezTo>
                    <a:pt x="59" y="24"/>
                    <a:pt x="59" y="24"/>
                    <a:pt x="59" y="24"/>
                  </a:cubicBezTo>
                  <a:cubicBezTo>
                    <a:pt x="60" y="26"/>
                    <a:pt x="62" y="28"/>
                    <a:pt x="64" y="28"/>
                  </a:cubicBezTo>
                  <a:cubicBezTo>
                    <a:pt x="66" y="27"/>
                    <a:pt x="66" y="27"/>
                    <a:pt x="66" y="27"/>
                  </a:cubicBezTo>
                  <a:cubicBezTo>
                    <a:pt x="68" y="27"/>
                    <a:pt x="70" y="25"/>
                    <a:pt x="69" y="23"/>
                  </a:cubicBezTo>
                  <a:cubicBezTo>
                    <a:pt x="69" y="19"/>
                    <a:pt x="69" y="19"/>
                    <a:pt x="69" y="19"/>
                  </a:cubicBezTo>
                  <a:cubicBezTo>
                    <a:pt x="70" y="18"/>
                    <a:pt x="70" y="18"/>
                    <a:pt x="70" y="18"/>
                  </a:cubicBezTo>
                  <a:cubicBezTo>
                    <a:pt x="75" y="18"/>
                    <a:pt x="79" y="21"/>
                    <a:pt x="80" y="26"/>
                  </a:cubicBezTo>
                  <a:lnTo>
                    <a:pt x="84" y="58"/>
                  </a:lnTo>
                </a:path>
              </a:pathLst>
            </a:custGeom>
            <a:solidFill>
              <a:srgbClr val="000000">
                <a:alpha val="100000"/>
              </a:srgbClr>
            </a:solidFill>
            <a:ln>
              <a:noFill/>
            </a:ln>
          </p:spPr>
        </p:sp>
        <p:sp>
          <p:nvSpPr>
            <p:cNvPr id="1048971" name="任意多边形 1048970"/>
            <p:cNvSpPr/>
            <p:nvPr/>
          </p:nvSpPr>
          <p:spPr bwMode="auto">
            <a:xfrm>
              <a:off x="1695046" y="3625664"/>
              <a:ext cx="65518" cy="93559"/>
            </a:xfrm>
            <a:custGeom>
              <a:avLst/>
              <a:gdLst>
                <a:gd name="l" fmla="*/ 0 w 19"/>
                <a:gd name="t" fmla="*/ 0 h 27"/>
                <a:gd name="r" fmla="*/ 19 w 19"/>
                <a:gd name="b" fmla="*/ 27 h 27"/>
              </a:gdLst>
              <a:ahLst/>
              <a:cxnLst/>
              <a:rect l="l" t="t" r="r" b="b"/>
              <a:pathLst>
                <a:path w="19" h="27">
                  <a:moveTo>
                    <a:pt x="11" y="27"/>
                  </a:moveTo>
                  <a:cubicBezTo>
                    <a:pt x="10" y="27"/>
                    <a:pt x="9" y="27"/>
                    <a:pt x="8" y="27"/>
                  </a:cubicBezTo>
                  <a:cubicBezTo>
                    <a:pt x="7" y="27"/>
                    <a:pt x="6" y="26"/>
                    <a:pt x="5" y="26"/>
                  </a:cubicBezTo>
                  <a:cubicBezTo>
                    <a:pt x="4" y="25"/>
                    <a:pt x="3" y="25"/>
                    <a:pt x="3" y="24"/>
                  </a:cubicBezTo>
                  <a:cubicBezTo>
                    <a:pt x="2" y="23"/>
                    <a:pt x="2" y="22"/>
                    <a:pt x="1" y="20"/>
                  </a:cubicBezTo>
                  <a:cubicBezTo>
                    <a:pt x="0" y="10"/>
                    <a:pt x="0" y="10"/>
                    <a:pt x="0" y="10"/>
                  </a:cubicBezTo>
                  <a:cubicBezTo>
                    <a:pt x="0" y="8"/>
                    <a:pt x="0" y="7"/>
                    <a:pt x="0" y="6"/>
                  </a:cubicBezTo>
                  <a:cubicBezTo>
                    <a:pt x="1" y="5"/>
                    <a:pt x="1" y="4"/>
                    <a:pt x="2" y="3"/>
                  </a:cubicBezTo>
                  <a:cubicBezTo>
                    <a:pt x="2" y="2"/>
                    <a:pt x="3" y="1"/>
                    <a:pt x="4" y="1"/>
                  </a:cubicBezTo>
                  <a:cubicBezTo>
                    <a:pt x="6" y="1"/>
                    <a:pt x="7" y="0"/>
                    <a:pt x="8" y="0"/>
                  </a:cubicBezTo>
                  <a:cubicBezTo>
                    <a:pt x="9" y="0"/>
                    <a:pt x="10" y="0"/>
                    <a:pt x="11" y="0"/>
                  </a:cubicBezTo>
                  <a:cubicBezTo>
                    <a:pt x="13" y="0"/>
                    <a:pt x="14" y="1"/>
                    <a:pt x="14" y="1"/>
                  </a:cubicBezTo>
                  <a:cubicBezTo>
                    <a:pt x="15" y="2"/>
                    <a:pt x="16" y="2"/>
                    <a:pt x="17" y="3"/>
                  </a:cubicBezTo>
                  <a:cubicBezTo>
                    <a:pt x="17" y="4"/>
                    <a:pt x="18" y="6"/>
                    <a:pt x="18" y="7"/>
                  </a:cubicBezTo>
                  <a:cubicBezTo>
                    <a:pt x="19" y="17"/>
                    <a:pt x="19" y="17"/>
                    <a:pt x="19" y="17"/>
                  </a:cubicBezTo>
                  <a:cubicBezTo>
                    <a:pt x="19" y="19"/>
                    <a:pt x="19" y="20"/>
                    <a:pt x="19" y="22"/>
                  </a:cubicBezTo>
                  <a:cubicBezTo>
                    <a:pt x="18" y="23"/>
                    <a:pt x="18" y="24"/>
                    <a:pt x="17" y="24"/>
                  </a:cubicBezTo>
                  <a:cubicBezTo>
                    <a:pt x="16" y="25"/>
                    <a:pt x="16" y="26"/>
                    <a:pt x="15" y="26"/>
                  </a:cubicBezTo>
                  <a:cubicBezTo>
                    <a:pt x="14" y="26"/>
                    <a:pt x="13" y="26"/>
                    <a:pt x="11" y="27"/>
                  </a:cubicBezTo>
                  <a:close/>
                  <a:moveTo>
                    <a:pt x="14" y="9"/>
                  </a:moveTo>
                  <a:cubicBezTo>
                    <a:pt x="14" y="7"/>
                    <a:pt x="13" y="5"/>
                    <a:pt x="12" y="5"/>
                  </a:cubicBezTo>
                  <a:cubicBezTo>
                    <a:pt x="12" y="4"/>
                    <a:pt x="10" y="3"/>
                    <a:pt x="9" y="4"/>
                  </a:cubicBezTo>
                  <a:cubicBezTo>
                    <a:pt x="8" y="4"/>
                    <a:pt x="7" y="4"/>
                    <a:pt x="6" y="4"/>
                  </a:cubicBezTo>
                  <a:cubicBezTo>
                    <a:pt x="5" y="5"/>
                    <a:pt x="5" y="5"/>
                    <a:pt x="5" y="6"/>
                  </a:cubicBezTo>
                  <a:cubicBezTo>
                    <a:pt x="4" y="6"/>
                    <a:pt x="4" y="7"/>
                    <a:pt x="4" y="8"/>
                  </a:cubicBezTo>
                  <a:cubicBezTo>
                    <a:pt x="4" y="8"/>
                    <a:pt x="4" y="9"/>
                    <a:pt x="4" y="10"/>
                  </a:cubicBezTo>
                  <a:cubicBezTo>
                    <a:pt x="5" y="19"/>
                    <a:pt x="5" y="19"/>
                    <a:pt x="5" y="19"/>
                  </a:cubicBezTo>
                  <a:cubicBezTo>
                    <a:pt x="6" y="21"/>
                    <a:pt x="6" y="22"/>
                    <a:pt x="7" y="23"/>
                  </a:cubicBezTo>
                  <a:cubicBezTo>
                    <a:pt x="8" y="23"/>
                    <a:pt x="9" y="23"/>
                    <a:pt x="11" y="23"/>
                  </a:cubicBezTo>
                  <a:cubicBezTo>
                    <a:pt x="12" y="23"/>
                    <a:pt x="12" y="23"/>
                    <a:pt x="13" y="23"/>
                  </a:cubicBezTo>
                  <a:cubicBezTo>
                    <a:pt x="13" y="23"/>
                    <a:pt x="14" y="22"/>
                    <a:pt x="14" y="22"/>
                  </a:cubicBezTo>
                  <a:cubicBezTo>
                    <a:pt x="15" y="21"/>
                    <a:pt x="15" y="21"/>
                    <a:pt x="15" y="20"/>
                  </a:cubicBezTo>
                  <a:cubicBezTo>
                    <a:pt x="15" y="19"/>
                    <a:pt x="15" y="19"/>
                    <a:pt x="15" y="17"/>
                  </a:cubicBezTo>
                  <a:lnTo>
                    <a:pt x="14" y="9"/>
                  </a:lnTo>
                </a:path>
              </a:pathLst>
            </a:custGeom>
            <a:solidFill>
              <a:srgbClr val="000000">
                <a:alpha val="100000"/>
              </a:srgbClr>
            </a:solidFill>
            <a:ln>
              <a:noFill/>
            </a:ln>
          </p:spPr>
        </p:sp>
        <p:sp>
          <p:nvSpPr>
            <p:cNvPr id="1048972" name="任意多边形 1048971"/>
            <p:cNvSpPr/>
            <p:nvPr/>
          </p:nvSpPr>
          <p:spPr bwMode="auto">
            <a:xfrm>
              <a:off x="1762435" y="3620051"/>
              <a:ext cx="39311" cy="89816"/>
            </a:xfrm>
            <a:custGeom>
              <a:avLst/>
              <a:gdLst>
                <a:gd name="l" fmla="*/ 0 w 11"/>
                <a:gd name="t" fmla="*/ 0 h 26"/>
                <a:gd name="r" fmla="*/ 11 w 11"/>
                <a:gd name="b" fmla="*/ 26 h 26"/>
              </a:gdLst>
              <a:ahLst/>
              <a:cxnLst/>
              <a:rect l="l" t="t" r="r" b="b"/>
              <a:pathLst>
                <a:path w="11" h="26">
                  <a:moveTo>
                    <a:pt x="10" y="26"/>
                  </a:moveTo>
                  <a:cubicBezTo>
                    <a:pt x="8" y="26"/>
                    <a:pt x="8" y="26"/>
                    <a:pt x="8" y="26"/>
                  </a:cubicBezTo>
                  <a:cubicBezTo>
                    <a:pt x="7" y="26"/>
                    <a:pt x="7" y="26"/>
                    <a:pt x="7" y="26"/>
                  </a:cubicBezTo>
                  <a:cubicBezTo>
                    <a:pt x="7" y="26"/>
                    <a:pt x="7" y="26"/>
                    <a:pt x="7" y="25"/>
                  </a:cubicBezTo>
                  <a:cubicBezTo>
                    <a:pt x="4" y="6"/>
                    <a:pt x="4" y="6"/>
                    <a:pt x="4" y="6"/>
                  </a:cubicBezTo>
                  <a:cubicBezTo>
                    <a:pt x="4" y="6"/>
                    <a:pt x="4" y="6"/>
                    <a:pt x="4" y="6"/>
                  </a:cubicBezTo>
                  <a:cubicBezTo>
                    <a:pt x="4" y="5"/>
                    <a:pt x="4" y="5"/>
                    <a:pt x="3" y="5"/>
                  </a:cubicBezTo>
                  <a:cubicBezTo>
                    <a:pt x="1" y="6"/>
                    <a:pt x="1" y="6"/>
                    <a:pt x="1" y="6"/>
                  </a:cubicBezTo>
                  <a:cubicBezTo>
                    <a:pt x="0" y="6"/>
                    <a:pt x="0" y="6"/>
                    <a:pt x="0" y="6"/>
                  </a:cubicBezTo>
                  <a:cubicBezTo>
                    <a:pt x="0" y="5"/>
                    <a:pt x="0" y="5"/>
                    <a:pt x="0" y="5"/>
                  </a:cubicBezTo>
                  <a:cubicBezTo>
                    <a:pt x="0" y="4"/>
                    <a:pt x="0" y="4"/>
                    <a:pt x="0" y="4"/>
                  </a:cubicBezTo>
                  <a:cubicBezTo>
                    <a:pt x="0" y="3"/>
                    <a:pt x="0" y="3"/>
                    <a:pt x="0" y="3"/>
                  </a:cubicBezTo>
                  <a:cubicBezTo>
                    <a:pt x="0" y="3"/>
                    <a:pt x="0" y="3"/>
                    <a:pt x="1" y="3"/>
                  </a:cubicBezTo>
                  <a:cubicBezTo>
                    <a:pt x="3" y="1"/>
                    <a:pt x="3" y="1"/>
                    <a:pt x="3" y="1"/>
                  </a:cubicBezTo>
                  <a:cubicBezTo>
                    <a:pt x="3" y="1"/>
                    <a:pt x="4" y="1"/>
                    <a:pt x="4" y="1"/>
                  </a:cubicBezTo>
                  <a:cubicBezTo>
                    <a:pt x="4" y="1"/>
                    <a:pt x="4" y="1"/>
                    <a:pt x="5" y="1"/>
                  </a:cubicBezTo>
                  <a:cubicBezTo>
                    <a:pt x="7" y="0"/>
                    <a:pt x="7" y="0"/>
                    <a:pt x="7" y="0"/>
                  </a:cubicBezTo>
                  <a:cubicBezTo>
                    <a:pt x="7" y="0"/>
                    <a:pt x="7" y="1"/>
                    <a:pt x="8" y="1"/>
                  </a:cubicBezTo>
                  <a:cubicBezTo>
                    <a:pt x="8" y="1"/>
                    <a:pt x="8" y="1"/>
                    <a:pt x="8" y="2"/>
                  </a:cubicBezTo>
                  <a:cubicBezTo>
                    <a:pt x="11" y="25"/>
                    <a:pt x="11" y="25"/>
                    <a:pt x="11" y="25"/>
                  </a:cubicBezTo>
                  <a:cubicBezTo>
                    <a:pt x="11" y="25"/>
                    <a:pt x="11" y="26"/>
                    <a:pt x="11" y="26"/>
                  </a:cubicBezTo>
                  <a:cubicBezTo>
                    <a:pt x="11" y="26"/>
                    <a:pt x="10" y="26"/>
                    <a:pt x="10" y="26"/>
                  </a:cubicBezTo>
                </a:path>
              </a:pathLst>
            </a:custGeom>
            <a:solidFill>
              <a:srgbClr val="000000">
                <a:alpha val="100000"/>
              </a:srgbClr>
            </a:solidFill>
            <a:ln>
              <a:noFill/>
            </a:ln>
          </p:spPr>
        </p:sp>
        <p:sp>
          <p:nvSpPr>
            <p:cNvPr id="1048973" name="任意多边形 1048972"/>
            <p:cNvSpPr/>
            <p:nvPr/>
          </p:nvSpPr>
          <p:spPr bwMode="auto">
            <a:xfrm>
              <a:off x="1807361" y="3616309"/>
              <a:ext cx="26207" cy="28067"/>
            </a:xfrm>
            <a:custGeom>
              <a:avLst/>
              <a:gdLst>
                <a:gd name="l" fmla="*/ 0 w 8"/>
                <a:gd name="t" fmla="*/ 0 h 8"/>
                <a:gd name="r" fmla="*/ 8 w 8"/>
                <a:gd name="b" fmla="*/ 8 h 8"/>
              </a:gdLst>
              <a:ahLst/>
              <a:cxnLst/>
              <a:rect l="l" t="t" r="r" b="b"/>
              <a:pathLst>
                <a:path w="8" h="8">
                  <a:moveTo>
                    <a:pt x="8" y="6"/>
                  </a:moveTo>
                  <a:cubicBezTo>
                    <a:pt x="8" y="7"/>
                    <a:pt x="8" y="7"/>
                    <a:pt x="8" y="7"/>
                  </a:cubicBezTo>
                  <a:cubicBezTo>
                    <a:pt x="2" y="8"/>
                    <a:pt x="2" y="8"/>
                    <a:pt x="2" y="8"/>
                  </a:cubicBezTo>
                  <a:cubicBezTo>
                    <a:pt x="2" y="8"/>
                    <a:pt x="1" y="7"/>
                    <a:pt x="1" y="7"/>
                  </a:cubicBezTo>
                  <a:cubicBezTo>
                    <a:pt x="1" y="2"/>
                    <a:pt x="1" y="2"/>
                    <a:pt x="1" y="2"/>
                  </a:cubicBezTo>
                  <a:cubicBezTo>
                    <a:pt x="0" y="2"/>
                    <a:pt x="1" y="1"/>
                    <a:pt x="1" y="1"/>
                  </a:cubicBezTo>
                  <a:cubicBezTo>
                    <a:pt x="7" y="0"/>
                    <a:pt x="7" y="0"/>
                    <a:pt x="7" y="0"/>
                  </a:cubicBezTo>
                  <a:cubicBezTo>
                    <a:pt x="7" y="0"/>
                    <a:pt x="8" y="1"/>
                    <a:pt x="8" y="1"/>
                  </a:cubicBezTo>
                  <a:lnTo>
                    <a:pt x="8" y="6"/>
                  </a:lnTo>
                </a:path>
              </a:pathLst>
            </a:custGeom>
            <a:solidFill>
              <a:srgbClr val="000000">
                <a:alpha val="100000"/>
              </a:srgbClr>
            </a:solidFill>
            <a:ln>
              <a:noFill/>
            </a:ln>
          </p:spPr>
        </p:sp>
        <p:sp>
          <p:nvSpPr>
            <p:cNvPr id="1048974" name="任意多边形 1048973"/>
            <p:cNvSpPr/>
            <p:nvPr/>
          </p:nvSpPr>
          <p:spPr bwMode="auto">
            <a:xfrm>
              <a:off x="1842928" y="3612567"/>
              <a:ext cx="26207" cy="28067"/>
            </a:xfrm>
            <a:custGeom>
              <a:avLst/>
              <a:gdLst>
                <a:gd name="l" fmla="*/ 0 w 8"/>
                <a:gd name="t" fmla="*/ 0 h 8"/>
                <a:gd name="r" fmla="*/ 8 w 8"/>
                <a:gd name="b" fmla="*/ 8 h 8"/>
              </a:gdLst>
              <a:ahLst/>
              <a:cxnLst/>
              <a:rect l="l" t="t" r="r" b="b"/>
              <a:pathLst>
                <a:path w="8" h="8">
                  <a:moveTo>
                    <a:pt x="8" y="6"/>
                  </a:moveTo>
                  <a:cubicBezTo>
                    <a:pt x="8" y="6"/>
                    <a:pt x="8" y="7"/>
                    <a:pt x="7" y="7"/>
                  </a:cubicBezTo>
                  <a:cubicBezTo>
                    <a:pt x="2" y="8"/>
                    <a:pt x="2" y="8"/>
                    <a:pt x="2" y="8"/>
                  </a:cubicBezTo>
                  <a:cubicBezTo>
                    <a:pt x="1" y="8"/>
                    <a:pt x="1" y="7"/>
                    <a:pt x="1" y="7"/>
                  </a:cubicBezTo>
                  <a:cubicBezTo>
                    <a:pt x="0" y="2"/>
                    <a:pt x="0" y="2"/>
                    <a:pt x="0" y="2"/>
                  </a:cubicBezTo>
                  <a:cubicBezTo>
                    <a:pt x="0" y="1"/>
                    <a:pt x="1" y="1"/>
                    <a:pt x="1" y="1"/>
                  </a:cubicBezTo>
                  <a:cubicBezTo>
                    <a:pt x="6" y="0"/>
                    <a:pt x="6" y="0"/>
                    <a:pt x="6" y="0"/>
                  </a:cubicBezTo>
                  <a:cubicBezTo>
                    <a:pt x="7" y="0"/>
                    <a:pt x="8" y="0"/>
                    <a:pt x="8" y="1"/>
                  </a:cubicBezTo>
                  <a:lnTo>
                    <a:pt x="8" y="6"/>
                  </a:lnTo>
                </a:path>
              </a:pathLst>
            </a:custGeom>
            <a:solidFill>
              <a:srgbClr val="000000">
                <a:alpha val="100000"/>
              </a:srgbClr>
            </a:solidFill>
            <a:ln>
              <a:noFill/>
            </a:ln>
          </p:spPr>
        </p:sp>
        <p:sp>
          <p:nvSpPr>
            <p:cNvPr id="1048975" name="任意多边形 1048974"/>
            <p:cNvSpPr/>
            <p:nvPr/>
          </p:nvSpPr>
          <p:spPr bwMode="auto">
            <a:xfrm>
              <a:off x="1874750" y="3608824"/>
              <a:ext cx="29951" cy="24325"/>
            </a:xfrm>
            <a:custGeom>
              <a:avLst/>
              <a:gdLst>
                <a:gd name="l" fmla="*/ 0 w 8"/>
                <a:gd name="t" fmla="*/ 0 h 7"/>
                <a:gd name="r" fmla="*/ 8 w 8"/>
                <a:gd name="b" fmla="*/ 7 h 7"/>
              </a:gdLst>
              <a:ahLst/>
              <a:cxnLst/>
              <a:rect l="l" t="t" r="r" b="b"/>
              <a:pathLst>
                <a:path w="8" h="7">
                  <a:moveTo>
                    <a:pt x="8" y="6"/>
                  </a:moveTo>
                  <a:cubicBezTo>
                    <a:pt x="8" y="6"/>
                    <a:pt x="8" y="7"/>
                    <a:pt x="7" y="7"/>
                  </a:cubicBezTo>
                  <a:cubicBezTo>
                    <a:pt x="2" y="7"/>
                    <a:pt x="2" y="7"/>
                    <a:pt x="2" y="7"/>
                  </a:cubicBezTo>
                  <a:cubicBezTo>
                    <a:pt x="1" y="7"/>
                    <a:pt x="1" y="7"/>
                    <a:pt x="1" y="7"/>
                  </a:cubicBezTo>
                  <a:cubicBezTo>
                    <a:pt x="0" y="2"/>
                    <a:pt x="0" y="2"/>
                    <a:pt x="0" y="2"/>
                  </a:cubicBezTo>
                  <a:cubicBezTo>
                    <a:pt x="0" y="1"/>
                    <a:pt x="0" y="1"/>
                    <a:pt x="1" y="1"/>
                  </a:cubicBezTo>
                  <a:cubicBezTo>
                    <a:pt x="6" y="0"/>
                    <a:pt x="6" y="0"/>
                    <a:pt x="6" y="0"/>
                  </a:cubicBezTo>
                  <a:cubicBezTo>
                    <a:pt x="7" y="0"/>
                    <a:pt x="7" y="0"/>
                    <a:pt x="7" y="1"/>
                  </a:cubicBezTo>
                  <a:lnTo>
                    <a:pt x="8" y="6"/>
                  </a:lnTo>
                </a:path>
              </a:pathLst>
            </a:custGeom>
            <a:solidFill>
              <a:srgbClr val="000000">
                <a:alpha val="100000"/>
              </a:srgbClr>
            </a:solidFill>
            <a:ln>
              <a:noFill/>
            </a:ln>
          </p:spPr>
        </p:sp>
        <p:sp>
          <p:nvSpPr>
            <p:cNvPr id="1048976" name="任意多边形 1048975"/>
            <p:cNvSpPr/>
            <p:nvPr/>
          </p:nvSpPr>
          <p:spPr bwMode="auto">
            <a:xfrm>
              <a:off x="1812977" y="3648119"/>
              <a:ext cx="29951" cy="26196"/>
            </a:xfrm>
            <a:custGeom>
              <a:avLst/>
              <a:gdLst>
                <a:gd name="l" fmla="*/ 0 w 8"/>
                <a:gd name="t" fmla="*/ 0 h 8"/>
                <a:gd name="r" fmla="*/ 8 w 8"/>
                <a:gd name="b" fmla="*/ 8 h 8"/>
              </a:gdLst>
              <a:ahLst/>
              <a:cxnLst/>
              <a:rect l="l" t="t" r="r" b="b"/>
              <a:pathLst>
                <a:path w="8" h="8">
                  <a:moveTo>
                    <a:pt x="7" y="6"/>
                  </a:moveTo>
                  <a:cubicBezTo>
                    <a:pt x="8" y="7"/>
                    <a:pt x="7" y="7"/>
                    <a:pt x="7" y="7"/>
                  </a:cubicBezTo>
                  <a:cubicBezTo>
                    <a:pt x="1" y="8"/>
                    <a:pt x="1" y="8"/>
                    <a:pt x="1" y="8"/>
                  </a:cubicBezTo>
                  <a:cubicBezTo>
                    <a:pt x="1" y="8"/>
                    <a:pt x="0" y="8"/>
                    <a:pt x="0" y="7"/>
                  </a:cubicBezTo>
                  <a:cubicBezTo>
                    <a:pt x="0" y="2"/>
                    <a:pt x="0" y="2"/>
                    <a:pt x="0" y="2"/>
                  </a:cubicBezTo>
                  <a:cubicBezTo>
                    <a:pt x="0" y="2"/>
                    <a:pt x="0" y="1"/>
                    <a:pt x="0" y="1"/>
                  </a:cubicBezTo>
                  <a:cubicBezTo>
                    <a:pt x="6" y="0"/>
                    <a:pt x="6" y="0"/>
                    <a:pt x="6" y="0"/>
                  </a:cubicBezTo>
                  <a:cubicBezTo>
                    <a:pt x="6" y="0"/>
                    <a:pt x="7" y="1"/>
                    <a:pt x="7" y="1"/>
                  </a:cubicBezTo>
                  <a:lnTo>
                    <a:pt x="7" y="6"/>
                  </a:lnTo>
                </a:path>
              </a:pathLst>
            </a:custGeom>
            <a:solidFill>
              <a:srgbClr val="000000">
                <a:alpha val="100000"/>
              </a:srgbClr>
            </a:solidFill>
            <a:ln>
              <a:noFill/>
            </a:ln>
          </p:spPr>
        </p:sp>
        <p:sp>
          <p:nvSpPr>
            <p:cNvPr id="1048977" name="任意多边形 1048976"/>
            <p:cNvSpPr/>
            <p:nvPr/>
          </p:nvSpPr>
          <p:spPr bwMode="auto">
            <a:xfrm>
              <a:off x="1844799" y="3644376"/>
              <a:ext cx="28079" cy="26196"/>
            </a:xfrm>
            <a:custGeom>
              <a:avLst/>
              <a:gdLst>
                <a:gd name="l" fmla="*/ 0 w 8"/>
                <a:gd name="t" fmla="*/ 0 h 8"/>
                <a:gd name="r" fmla="*/ 8 w 8"/>
                <a:gd name="b" fmla="*/ 8 h 8"/>
              </a:gdLst>
              <a:ahLst/>
              <a:cxnLst/>
              <a:rect l="l" t="t" r="r" b="b"/>
              <a:pathLst>
                <a:path w="8" h="8">
                  <a:moveTo>
                    <a:pt x="8" y="6"/>
                  </a:moveTo>
                  <a:cubicBezTo>
                    <a:pt x="8" y="7"/>
                    <a:pt x="8" y="7"/>
                    <a:pt x="7" y="7"/>
                  </a:cubicBezTo>
                  <a:cubicBezTo>
                    <a:pt x="2" y="8"/>
                    <a:pt x="2" y="8"/>
                    <a:pt x="2" y="8"/>
                  </a:cubicBezTo>
                  <a:cubicBezTo>
                    <a:pt x="2" y="8"/>
                    <a:pt x="1" y="7"/>
                    <a:pt x="1" y="7"/>
                  </a:cubicBezTo>
                  <a:cubicBezTo>
                    <a:pt x="0" y="2"/>
                    <a:pt x="0" y="2"/>
                    <a:pt x="0" y="2"/>
                  </a:cubicBezTo>
                  <a:cubicBezTo>
                    <a:pt x="0" y="1"/>
                    <a:pt x="1" y="1"/>
                    <a:pt x="1" y="1"/>
                  </a:cubicBezTo>
                  <a:cubicBezTo>
                    <a:pt x="7" y="0"/>
                    <a:pt x="7" y="0"/>
                    <a:pt x="7" y="0"/>
                  </a:cubicBezTo>
                  <a:cubicBezTo>
                    <a:pt x="7" y="0"/>
                    <a:pt x="8" y="1"/>
                    <a:pt x="8" y="1"/>
                  </a:cubicBezTo>
                  <a:lnTo>
                    <a:pt x="8" y="6"/>
                  </a:lnTo>
                </a:path>
              </a:pathLst>
            </a:custGeom>
            <a:solidFill>
              <a:srgbClr val="000000">
                <a:alpha val="100000"/>
              </a:srgbClr>
            </a:solidFill>
            <a:ln>
              <a:noFill/>
            </a:ln>
          </p:spPr>
        </p:sp>
        <p:sp>
          <p:nvSpPr>
            <p:cNvPr id="1048978" name="任意多边形 1048977"/>
            <p:cNvSpPr/>
            <p:nvPr/>
          </p:nvSpPr>
          <p:spPr bwMode="auto">
            <a:xfrm>
              <a:off x="1878494" y="3640634"/>
              <a:ext cx="28079" cy="28068"/>
            </a:xfrm>
            <a:custGeom>
              <a:avLst/>
              <a:gdLst>
                <a:gd name="l" fmla="*/ 0 w 8"/>
                <a:gd name="t" fmla="*/ 0 h 8"/>
                <a:gd name="r" fmla="*/ 8 w 8"/>
                <a:gd name="b" fmla="*/ 8 h 8"/>
              </a:gdLst>
              <a:ahLst/>
              <a:cxnLst/>
              <a:rect l="l" t="t" r="r" b="b"/>
              <a:pathLst>
                <a:path w="8" h="8">
                  <a:moveTo>
                    <a:pt x="8" y="6"/>
                  </a:moveTo>
                  <a:cubicBezTo>
                    <a:pt x="8" y="6"/>
                    <a:pt x="8" y="7"/>
                    <a:pt x="7" y="7"/>
                  </a:cubicBezTo>
                  <a:cubicBezTo>
                    <a:pt x="2" y="7"/>
                    <a:pt x="2" y="7"/>
                    <a:pt x="2" y="7"/>
                  </a:cubicBezTo>
                  <a:cubicBezTo>
                    <a:pt x="1" y="8"/>
                    <a:pt x="1" y="7"/>
                    <a:pt x="1" y="7"/>
                  </a:cubicBezTo>
                  <a:cubicBezTo>
                    <a:pt x="0" y="2"/>
                    <a:pt x="0" y="2"/>
                    <a:pt x="0" y="2"/>
                  </a:cubicBezTo>
                  <a:cubicBezTo>
                    <a:pt x="0" y="1"/>
                    <a:pt x="1" y="1"/>
                    <a:pt x="1" y="1"/>
                  </a:cubicBezTo>
                  <a:cubicBezTo>
                    <a:pt x="6" y="0"/>
                    <a:pt x="6" y="0"/>
                    <a:pt x="6" y="0"/>
                  </a:cubicBezTo>
                  <a:cubicBezTo>
                    <a:pt x="7" y="0"/>
                    <a:pt x="7" y="0"/>
                    <a:pt x="7" y="1"/>
                  </a:cubicBezTo>
                  <a:lnTo>
                    <a:pt x="8" y="6"/>
                  </a:lnTo>
                </a:path>
              </a:pathLst>
            </a:custGeom>
            <a:solidFill>
              <a:srgbClr val="000000">
                <a:alpha val="100000"/>
              </a:srgbClr>
            </a:solidFill>
            <a:ln>
              <a:noFill/>
            </a:ln>
          </p:spPr>
        </p:sp>
        <p:sp>
          <p:nvSpPr>
            <p:cNvPr id="1048979" name="任意多边形 1048978"/>
            <p:cNvSpPr/>
            <p:nvPr/>
          </p:nvSpPr>
          <p:spPr bwMode="auto">
            <a:xfrm>
              <a:off x="1816721" y="3678057"/>
              <a:ext cx="28078" cy="28068"/>
            </a:xfrm>
            <a:custGeom>
              <a:avLst/>
              <a:gdLst>
                <a:gd name="l" fmla="*/ 0 w 8"/>
                <a:gd name="t" fmla="*/ 0 h 8"/>
                <a:gd name="r" fmla="*/ 8 w 8"/>
                <a:gd name="b" fmla="*/ 8 h 8"/>
              </a:gdLst>
              <a:ahLst/>
              <a:cxnLst/>
              <a:rect l="l" t="t" r="r" b="b"/>
              <a:pathLst>
                <a:path w="8" h="8">
                  <a:moveTo>
                    <a:pt x="8" y="6"/>
                  </a:moveTo>
                  <a:cubicBezTo>
                    <a:pt x="8" y="7"/>
                    <a:pt x="7" y="7"/>
                    <a:pt x="7" y="7"/>
                  </a:cubicBezTo>
                  <a:cubicBezTo>
                    <a:pt x="1" y="8"/>
                    <a:pt x="1" y="8"/>
                    <a:pt x="1" y="8"/>
                  </a:cubicBezTo>
                  <a:cubicBezTo>
                    <a:pt x="1" y="8"/>
                    <a:pt x="0" y="8"/>
                    <a:pt x="0" y="7"/>
                  </a:cubicBezTo>
                  <a:cubicBezTo>
                    <a:pt x="0" y="2"/>
                    <a:pt x="0" y="2"/>
                    <a:pt x="0" y="2"/>
                  </a:cubicBezTo>
                  <a:cubicBezTo>
                    <a:pt x="0" y="2"/>
                    <a:pt x="0" y="1"/>
                    <a:pt x="1" y="1"/>
                  </a:cubicBezTo>
                  <a:cubicBezTo>
                    <a:pt x="6" y="1"/>
                    <a:pt x="6" y="1"/>
                    <a:pt x="6" y="1"/>
                  </a:cubicBezTo>
                  <a:cubicBezTo>
                    <a:pt x="6" y="0"/>
                    <a:pt x="7" y="1"/>
                    <a:pt x="7" y="1"/>
                  </a:cubicBezTo>
                  <a:lnTo>
                    <a:pt x="8" y="6"/>
                  </a:lnTo>
                </a:path>
              </a:pathLst>
            </a:custGeom>
            <a:solidFill>
              <a:srgbClr val="000000">
                <a:alpha val="100000"/>
              </a:srgbClr>
            </a:solidFill>
            <a:ln>
              <a:noFill/>
            </a:ln>
          </p:spPr>
        </p:sp>
        <p:sp>
          <p:nvSpPr>
            <p:cNvPr id="1048980" name="任意多边形 1048979"/>
            <p:cNvSpPr/>
            <p:nvPr/>
          </p:nvSpPr>
          <p:spPr bwMode="auto">
            <a:xfrm>
              <a:off x="1852287" y="3674315"/>
              <a:ext cx="22463" cy="28068"/>
            </a:xfrm>
            <a:custGeom>
              <a:avLst/>
              <a:gdLst>
                <a:gd name="l" fmla="*/ 0 w 7"/>
                <a:gd name="t" fmla="*/ 0 h 8"/>
                <a:gd name="r" fmla="*/ 7 w 7"/>
                <a:gd name="b" fmla="*/ 8 h 8"/>
              </a:gdLst>
              <a:ahLst/>
              <a:cxnLst/>
              <a:rect l="l" t="t" r="r" b="b"/>
              <a:pathLst>
                <a:path w="7" h="8">
                  <a:moveTo>
                    <a:pt x="7" y="6"/>
                  </a:moveTo>
                  <a:cubicBezTo>
                    <a:pt x="7" y="7"/>
                    <a:pt x="7" y="7"/>
                    <a:pt x="7" y="7"/>
                  </a:cubicBezTo>
                  <a:cubicBezTo>
                    <a:pt x="1" y="8"/>
                    <a:pt x="1" y="8"/>
                    <a:pt x="1" y="8"/>
                  </a:cubicBezTo>
                  <a:cubicBezTo>
                    <a:pt x="1" y="8"/>
                    <a:pt x="0" y="8"/>
                    <a:pt x="0" y="7"/>
                  </a:cubicBezTo>
                  <a:cubicBezTo>
                    <a:pt x="0" y="2"/>
                    <a:pt x="0" y="2"/>
                    <a:pt x="0" y="2"/>
                  </a:cubicBezTo>
                  <a:cubicBezTo>
                    <a:pt x="0" y="2"/>
                    <a:pt x="0" y="1"/>
                    <a:pt x="0" y="1"/>
                  </a:cubicBezTo>
                  <a:cubicBezTo>
                    <a:pt x="6" y="0"/>
                    <a:pt x="6" y="0"/>
                    <a:pt x="6" y="0"/>
                  </a:cubicBezTo>
                  <a:cubicBezTo>
                    <a:pt x="6" y="0"/>
                    <a:pt x="7" y="1"/>
                    <a:pt x="7" y="1"/>
                  </a:cubicBezTo>
                  <a:lnTo>
                    <a:pt x="7" y="6"/>
                  </a:lnTo>
                </a:path>
              </a:pathLst>
            </a:custGeom>
            <a:solidFill>
              <a:srgbClr val="000000">
                <a:alpha val="100000"/>
              </a:srgbClr>
            </a:solidFill>
            <a:ln>
              <a:noFill/>
            </a:ln>
          </p:spPr>
        </p:sp>
        <p:sp>
          <p:nvSpPr>
            <p:cNvPr id="1048981" name="任意多边形 1048980"/>
            <p:cNvSpPr/>
            <p:nvPr/>
          </p:nvSpPr>
          <p:spPr bwMode="auto">
            <a:xfrm>
              <a:off x="1884110" y="3670573"/>
              <a:ext cx="26207" cy="28068"/>
            </a:xfrm>
            <a:custGeom>
              <a:avLst/>
              <a:gdLst>
                <a:gd name="l" fmla="*/ 0 w 8"/>
                <a:gd name="t" fmla="*/ 0 h 8"/>
                <a:gd name="r" fmla="*/ 8 w 8"/>
                <a:gd name="b" fmla="*/ 8 h 8"/>
              </a:gdLst>
              <a:ahLst/>
              <a:cxnLst/>
              <a:rect l="l" t="t" r="r" b="b"/>
              <a:pathLst>
                <a:path w="8" h="8">
                  <a:moveTo>
                    <a:pt x="8" y="6"/>
                  </a:moveTo>
                  <a:cubicBezTo>
                    <a:pt x="8" y="6"/>
                    <a:pt x="8" y="7"/>
                    <a:pt x="7" y="7"/>
                  </a:cubicBezTo>
                  <a:cubicBezTo>
                    <a:pt x="2" y="8"/>
                    <a:pt x="2" y="8"/>
                    <a:pt x="2" y="8"/>
                  </a:cubicBezTo>
                  <a:cubicBezTo>
                    <a:pt x="2" y="8"/>
                    <a:pt x="1" y="7"/>
                    <a:pt x="1" y="7"/>
                  </a:cubicBezTo>
                  <a:cubicBezTo>
                    <a:pt x="0" y="2"/>
                    <a:pt x="0" y="2"/>
                    <a:pt x="0" y="2"/>
                  </a:cubicBezTo>
                  <a:cubicBezTo>
                    <a:pt x="0" y="1"/>
                    <a:pt x="1" y="1"/>
                    <a:pt x="1" y="1"/>
                  </a:cubicBezTo>
                  <a:cubicBezTo>
                    <a:pt x="7" y="0"/>
                    <a:pt x="7" y="0"/>
                    <a:pt x="7" y="0"/>
                  </a:cubicBezTo>
                  <a:cubicBezTo>
                    <a:pt x="7" y="0"/>
                    <a:pt x="8" y="0"/>
                    <a:pt x="8" y="1"/>
                  </a:cubicBezTo>
                  <a:lnTo>
                    <a:pt x="8" y="6"/>
                  </a:lnTo>
                </a:path>
              </a:pathLst>
            </a:custGeom>
            <a:solidFill>
              <a:srgbClr val="000000">
                <a:alpha val="100000"/>
              </a:srgbClr>
            </a:solidFill>
            <a:ln>
              <a:noFill/>
            </a:ln>
          </p:spPr>
        </p:sp>
        <p:sp>
          <p:nvSpPr>
            <p:cNvPr id="1048982" name="任意多边形 1048981"/>
            <p:cNvSpPr/>
            <p:nvPr/>
          </p:nvSpPr>
          <p:spPr bwMode="auto">
            <a:xfrm>
              <a:off x="3050308" y="2693988"/>
              <a:ext cx="314325" cy="284162"/>
            </a:xfrm>
            <a:custGeom>
              <a:avLst/>
              <a:gdLst>
                <a:gd name="l" fmla="*/ 0 w 92"/>
                <a:gd name="t" fmla="*/ 0 h 83"/>
                <a:gd name="r" fmla="*/ 92 w 92"/>
                <a:gd name="b" fmla="*/ 83 h 83"/>
              </a:gdLst>
              <a:ahLst/>
              <a:cxnLst/>
              <a:rect l="l" t="t" r="r" b="b"/>
              <a:pathLst>
                <a:path w="92" h="83">
                  <a:moveTo>
                    <a:pt x="70" y="12"/>
                  </a:moveTo>
                  <a:cubicBezTo>
                    <a:pt x="68" y="13"/>
                    <a:pt x="68" y="13"/>
                    <a:pt x="68" y="13"/>
                  </a:cubicBezTo>
                  <a:cubicBezTo>
                    <a:pt x="67" y="4"/>
                    <a:pt x="67" y="4"/>
                    <a:pt x="67" y="4"/>
                  </a:cubicBezTo>
                  <a:cubicBezTo>
                    <a:pt x="67" y="2"/>
                    <a:pt x="65" y="0"/>
                    <a:pt x="63" y="1"/>
                  </a:cubicBezTo>
                  <a:cubicBezTo>
                    <a:pt x="61" y="1"/>
                    <a:pt x="61" y="1"/>
                    <a:pt x="61" y="1"/>
                  </a:cubicBezTo>
                  <a:cubicBezTo>
                    <a:pt x="59" y="1"/>
                    <a:pt x="57" y="3"/>
                    <a:pt x="58" y="6"/>
                  </a:cubicBezTo>
                  <a:cubicBezTo>
                    <a:pt x="59" y="14"/>
                    <a:pt x="59" y="14"/>
                    <a:pt x="59" y="14"/>
                  </a:cubicBezTo>
                  <a:cubicBezTo>
                    <a:pt x="26" y="18"/>
                    <a:pt x="26" y="18"/>
                    <a:pt x="26" y="18"/>
                  </a:cubicBezTo>
                  <a:cubicBezTo>
                    <a:pt x="25" y="10"/>
                    <a:pt x="25" y="10"/>
                    <a:pt x="25" y="10"/>
                  </a:cubicBezTo>
                  <a:cubicBezTo>
                    <a:pt x="25" y="7"/>
                    <a:pt x="23" y="6"/>
                    <a:pt x="20" y="6"/>
                  </a:cubicBezTo>
                  <a:cubicBezTo>
                    <a:pt x="19" y="6"/>
                    <a:pt x="19" y="6"/>
                    <a:pt x="19" y="6"/>
                  </a:cubicBezTo>
                  <a:cubicBezTo>
                    <a:pt x="17" y="6"/>
                    <a:pt x="15" y="8"/>
                    <a:pt x="15" y="11"/>
                  </a:cubicBezTo>
                  <a:cubicBezTo>
                    <a:pt x="16" y="19"/>
                    <a:pt x="16" y="19"/>
                    <a:pt x="16" y="19"/>
                  </a:cubicBezTo>
                  <a:cubicBezTo>
                    <a:pt x="15" y="19"/>
                    <a:pt x="15" y="19"/>
                    <a:pt x="15" y="19"/>
                  </a:cubicBezTo>
                  <a:cubicBezTo>
                    <a:pt x="6" y="20"/>
                    <a:pt x="0" y="28"/>
                    <a:pt x="1" y="36"/>
                  </a:cubicBezTo>
                  <a:cubicBezTo>
                    <a:pt x="5" y="68"/>
                    <a:pt x="5" y="68"/>
                    <a:pt x="5" y="68"/>
                  </a:cubicBezTo>
                  <a:cubicBezTo>
                    <a:pt x="6" y="77"/>
                    <a:pt x="14" y="83"/>
                    <a:pt x="23" y="82"/>
                  </a:cubicBezTo>
                  <a:cubicBezTo>
                    <a:pt x="78" y="75"/>
                    <a:pt x="78" y="75"/>
                    <a:pt x="78" y="75"/>
                  </a:cubicBezTo>
                  <a:cubicBezTo>
                    <a:pt x="86" y="74"/>
                    <a:pt x="92" y="66"/>
                    <a:pt x="91" y="58"/>
                  </a:cubicBezTo>
                  <a:cubicBezTo>
                    <a:pt x="87" y="26"/>
                    <a:pt x="87" y="26"/>
                    <a:pt x="87" y="26"/>
                  </a:cubicBezTo>
                  <a:cubicBezTo>
                    <a:pt x="86" y="17"/>
                    <a:pt x="78" y="11"/>
                    <a:pt x="70" y="12"/>
                  </a:cubicBezTo>
                  <a:close/>
                  <a:moveTo>
                    <a:pt x="84" y="58"/>
                  </a:moveTo>
                  <a:cubicBezTo>
                    <a:pt x="85" y="63"/>
                    <a:pt x="82" y="68"/>
                    <a:pt x="77" y="68"/>
                  </a:cubicBezTo>
                  <a:cubicBezTo>
                    <a:pt x="22" y="75"/>
                    <a:pt x="22" y="75"/>
                    <a:pt x="22" y="75"/>
                  </a:cubicBezTo>
                  <a:cubicBezTo>
                    <a:pt x="17" y="76"/>
                    <a:pt x="13" y="72"/>
                    <a:pt x="12" y="67"/>
                  </a:cubicBezTo>
                  <a:cubicBezTo>
                    <a:pt x="8" y="36"/>
                    <a:pt x="8" y="36"/>
                    <a:pt x="8" y="36"/>
                  </a:cubicBezTo>
                  <a:cubicBezTo>
                    <a:pt x="7" y="31"/>
                    <a:pt x="11" y="26"/>
                    <a:pt x="16" y="26"/>
                  </a:cubicBezTo>
                  <a:cubicBezTo>
                    <a:pt x="17" y="26"/>
                    <a:pt x="17" y="26"/>
                    <a:pt x="17" y="26"/>
                  </a:cubicBezTo>
                  <a:cubicBezTo>
                    <a:pt x="18" y="30"/>
                    <a:pt x="18" y="30"/>
                    <a:pt x="18" y="30"/>
                  </a:cubicBezTo>
                  <a:cubicBezTo>
                    <a:pt x="18" y="32"/>
                    <a:pt x="20" y="34"/>
                    <a:pt x="22" y="33"/>
                  </a:cubicBezTo>
                  <a:cubicBezTo>
                    <a:pt x="24" y="33"/>
                    <a:pt x="24" y="33"/>
                    <a:pt x="24" y="33"/>
                  </a:cubicBezTo>
                  <a:cubicBezTo>
                    <a:pt x="26" y="33"/>
                    <a:pt x="28" y="31"/>
                    <a:pt x="28" y="28"/>
                  </a:cubicBezTo>
                  <a:cubicBezTo>
                    <a:pt x="27" y="24"/>
                    <a:pt x="27" y="24"/>
                    <a:pt x="27" y="24"/>
                  </a:cubicBezTo>
                  <a:cubicBezTo>
                    <a:pt x="59" y="20"/>
                    <a:pt x="59" y="20"/>
                    <a:pt x="59" y="20"/>
                  </a:cubicBezTo>
                  <a:cubicBezTo>
                    <a:pt x="60" y="25"/>
                    <a:pt x="60" y="25"/>
                    <a:pt x="60" y="25"/>
                  </a:cubicBezTo>
                  <a:cubicBezTo>
                    <a:pt x="60" y="27"/>
                    <a:pt x="62" y="28"/>
                    <a:pt x="65" y="28"/>
                  </a:cubicBezTo>
                  <a:cubicBezTo>
                    <a:pt x="66" y="28"/>
                    <a:pt x="66" y="28"/>
                    <a:pt x="66" y="28"/>
                  </a:cubicBezTo>
                  <a:cubicBezTo>
                    <a:pt x="68" y="28"/>
                    <a:pt x="70" y="26"/>
                    <a:pt x="70" y="23"/>
                  </a:cubicBezTo>
                  <a:cubicBezTo>
                    <a:pt x="69" y="19"/>
                    <a:pt x="69" y="19"/>
                    <a:pt x="69" y="19"/>
                  </a:cubicBezTo>
                  <a:cubicBezTo>
                    <a:pt x="71" y="19"/>
                    <a:pt x="71" y="19"/>
                    <a:pt x="71" y="19"/>
                  </a:cubicBezTo>
                  <a:cubicBezTo>
                    <a:pt x="76" y="18"/>
                    <a:pt x="80" y="22"/>
                    <a:pt x="80" y="27"/>
                  </a:cubicBezTo>
                  <a:lnTo>
                    <a:pt x="84" y="58"/>
                  </a:lnTo>
                </a:path>
              </a:pathLst>
            </a:custGeom>
            <a:solidFill>
              <a:schemeClr val="accent1">
                <a:alpha val="100000"/>
              </a:schemeClr>
            </a:solidFill>
            <a:ln>
              <a:noFill/>
            </a:ln>
          </p:spPr>
        </p:sp>
        <p:sp>
          <p:nvSpPr>
            <p:cNvPr id="1048983" name="任意多边形 1048982"/>
            <p:cNvSpPr/>
            <p:nvPr/>
          </p:nvSpPr>
          <p:spPr bwMode="auto">
            <a:xfrm>
              <a:off x="3104283" y="2830513"/>
              <a:ext cx="68262" cy="88900"/>
            </a:xfrm>
            <a:custGeom>
              <a:avLst/>
              <a:gdLst>
                <a:gd name="l" fmla="*/ 0 w 20"/>
                <a:gd name="t" fmla="*/ 0 h 26"/>
                <a:gd name="r" fmla="*/ 20 w 20"/>
                <a:gd name="b" fmla="*/ 26 h 26"/>
              </a:gdLst>
              <a:ahLst/>
              <a:cxnLst/>
              <a:rect l="l" t="t" r="r" b="b"/>
              <a:pathLst>
                <a:path w="20" h="26">
                  <a:moveTo>
                    <a:pt x="12" y="26"/>
                  </a:moveTo>
                  <a:cubicBezTo>
                    <a:pt x="11" y="26"/>
                    <a:pt x="10" y="26"/>
                    <a:pt x="9" y="26"/>
                  </a:cubicBezTo>
                  <a:cubicBezTo>
                    <a:pt x="7" y="26"/>
                    <a:pt x="6" y="26"/>
                    <a:pt x="5" y="26"/>
                  </a:cubicBezTo>
                  <a:cubicBezTo>
                    <a:pt x="5" y="25"/>
                    <a:pt x="4" y="24"/>
                    <a:pt x="3" y="23"/>
                  </a:cubicBezTo>
                  <a:cubicBezTo>
                    <a:pt x="2" y="22"/>
                    <a:pt x="2" y="21"/>
                    <a:pt x="2" y="20"/>
                  </a:cubicBezTo>
                  <a:cubicBezTo>
                    <a:pt x="1" y="10"/>
                    <a:pt x="1" y="10"/>
                    <a:pt x="1" y="10"/>
                  </a:cubicBezTo>
                  <a:cubicBezTo>
                    <a:pt x="0" y="8"/>
                    <a:pt x="0" y="6"/>
                    <a:pt x="1" y="5"/>
                  </a:cubicBezTo>
                  <a:cubicBezTo>
                    <a:pt x="1" y="4"/>
                    <a:pt x="1" y="3"/>
                    <a:pt x="2" y="2"/>
                  </a:cubicBezTo>
                  <a:cubicBezTo>
                    <a:pt x="3" y="2"/>
                    <a:pt x="4" y="1"/>
                    <a:pt x="5" y="1"/>
                  </a:cubicBezTo>
                  <a:cubicBezTo>
                    <a:pt x="6" y="0"/>
                    <a:pt x="7" y="0"/>
                    <a:pt x="9" y="0"/>
                  </a:cubicBezTo>
                  <a:cubicBezTo>
                    <a:pt x="10" y="0"/>
                    <a:pt x="11" y="0"/>
                    <a:pt x="12" y="0"/>
                  </a:cubicBezTo>
                  <a:cubicBezTo>
                    <a:pt x="13" y="0"/>
                    <a:pt x="14" y="0"/>
                    <a:pt x="15" y="1"/>
                  </a:cubicBezTo>
                  <a:cubicBezTo>
                    <a:pt x="16" y="1"/>
                    <a:pt x="16" y="2"/>
                    <a:pt x="17" y="3"/>
                  </a:cubicBezTo>
                  <a:cubicBezTo>
                    <a:pt x="18" y="4"/>
                    <a:pt x="18" y="5"/>
                    <a:pt x="18" y="7"/>
                  </a:cubicBezTo>
                  <a:cubicBezTo>
                    <a:pt x="19" y="17"/>
                    <a:pt x="19" y="17"/>
                    <a:pt x="19" y="17"/>
                  </a:cubicBezTo>
                  <a:cubicBezTo>
                    <a:pt x="20" y="18"/>
                    <a:pt x="20" y="20"/>
                    <a:pt x="19" y="21"/>
                  </a:cubicBezTo>
                  <a:cubicBezTo>
                    <a:pt x="19" y="22"/>
                    <a:pt x="18" y="23"/>
                    <a:pt x="18" y="24"/>
                  </a:cubicBezTo>
                  <a:cubicBezTo>
                    <a:pt x="17" y="25"/>
                    <a:pt x="16" y="25"/>
                    <a:pt x="15" y="26"/>
                  </a:cubicBezTo>
                  <a:cubicBezTo>
                    <a:pt x="14" y="26"/>
                    <a:pt x="13" y="26"/>
                    <a:pt x="12" y="26"/>
                  </a:cubicBezTo>
                  <a:close/>
                  <a:moveTo>
                    <a:pt x="14" y="8"/>
                  </a:moveTo>
                  <a:cubicBezTo>
                    <a:pt x="14" y="6"/>
                    <a:pt x="14" y="5"/>
                    <a:pt x="13" y="4"/>
                  </a:cubicBezTo>
                  <a:cubicBezTo>
                    <a:pt x="12" y="3"/>
                    <a:pt x="11" y="3"/>
                    <a:pt x="9" y="3"/>
                  </a:cubicBezTo>
                  <a:cubicBezTo>
                    <a:pt x="8" y="3"/>
                    <a:pt x="7" y="4"/>
                    <a:pt x="6" y="4"/>
                  </a:cubicBezTo>
                  <a:cubicBezTo>
                    <a:pt x="6" y="4"/>
                    <a:pt x="5" y="5"/>
                    <a:pt x="5" y="5"/>
                  </a:cubicBezTo>
                  <a:cubicBezTo>
                    <a:pt x="5" y="6"/>
                    <a:pt x="5" y="6"/>
                    <a:pt x="5" y="7"/>
                  </a:cubicBezTo>
                  <a:cubicBezTo>
                    <a:pt x="5" y="8"/>
                    <a:pt x="5" y="9"/>
                    <a:pt x="5" y="10"/>
                  </a:cubicBezTo>
                  <a:cubicBezTo>
                    <a:pt x="6" y="19"/>
                    <a:pt x="6" y="19"/>
                    <a:pt x="6" y="19"/>
                  </a:cubicBezTo>
                  <a:cubicBezTo>
                    <a:pt x="6" y="21"/>
                    <a:pt x="7" y="22"/>
                    <a:pt x="8" y="22"/>
                  </a:cubicBezTo>
                  <a:cubicBezTo>
                    <a:pt x="9" y="23"/>
                    <a:pt x="10" y="23"/>
                    <a:pt x="11" y="23"/>
                  </a:cubicBezTo>
                  <a:cubicBezTo>
                    <a:pt x="12" y="23"/>
                    <a:pt x="13" y="23"/>
                    <a:pt x="13" y="22"/>
                  </a:cubicBezTo>
                  <a:cubicBezTo>
                    <a:pt x="14" y="22"/>
                    <a:pt x="14" y="22"/>
                    <a:pt x="15" y="21"/>
                  </a:cubicBezTo>
                  <a:cubicBezTo>
                    <a:pt x="15" y="21"/>
                    <a:pt x="15" y="20"/>
                    <a:pt x="15" y="20"/>
                  </a:cubicBezTo>
                  <a:cubicBezTo>
                    <a:pt x="16" y="19"/>
                    <a:pt x="16" y="18"/>
                    <a:pt x="15" y="17"/>
                  </a:cubicBezTo>
                  <a:lnTo>
                    <a:pt x="14" y="8"/>
                  </a:lnTo>
                </a:path>
              </a:pathLst>
            </a:custGeom>
            <a:solidFill>
              <a:schemeClr val="accent2">
                <a:alpha val="100000"/>
              </a:schemeClr>
            </a:solidFill>
            <a:ln>
              <a:noFill/>
            </a:ln>
          </p:spPr>
        </p:sp>
        <p:sp>
          <p:nvSpPr>
            <p:cNvPr id="1048984" name="任意多边形 1048983"/>
            <p:cNvSpPr/>
            <p:nvPr/>
          </p:nvSpPr>
          <p:spPr bwMode="auto">
            <a:xfrm>
              <a:off x="3172545" y="2824163"/>
              <a:ext cx="38100" cy="88900"/>
            </a:xfrm>
            <a:custGeom>
              <a:avLst/>
              <a:gdLst>
                <a:gd name="l" fmla="*/ 0 w 11"/>
                <a:gd name="t" fmla="*/ 0 h 26"/>
                <a:gd name="r" fmla="*/ 11 w 11"/>
                <a:gd name="b" fmla="*/ 26 h 26"/>
              </a:gdLst>
              <a:ahLst/>
              <a:cxnLst/>
              <a:rect l="l" t="t" r="r" b="b"/>
              <a:pathLst>
                <a:path w="11" h="26">
                  <a:moveTo>
                    <a:pt x="10" y="26"/>
                  </a:moveTo>
                  <a:cubicBezTo>
                    <a:pt x="8" y="26"/>
                    <a:pt x="8" y="26"/>
                    <a:pt x="8" y="26"/>
                  </a:cubicBezTo>
                  <a:cubicBezTo>
                    <a:pt x="8" y="26"/>
                    <a:pt x="7" y="26"/>
                    <a:pt x="7" y="26"/>
                  </a:cubicBezTo>
                  <a:cubicBezTo>
                    <a:pt x="7" y="26"/>
                    <a:pt x="7" y="25"/>
                    <a:pt x="7" y="25"/>
                  </a:cubicBezTo>
                  <a:cubicBezTo>
                    <a:pt x="5" y="6"/>
                    <a:pt x="5" y="6"/>
                    <a:pt x="5" y="6"/>
                  </a:cubicBezTo>
                  <a:cubicBezTo>
                    <a:pt x="5" y="5"/>
                    <a:pt x="5" y="5"/>
                    <a:pt x="4" y="5"/>
                  </a:cubicBezTo>
                  <a:cubicBezTo>
                    <a:pt x="4" y="5"/>
                    <a:pt x="4" y="5"/>
                    <a:pt x="4" y="5"/>
                  </a:cubicBezTo>
                  <a:cubicBezTo>
                    <a:pt x="1" y="5"/>
                    <a:pt x="1" y="5"/>
                    <a:pt x="1" y="5"/>
                  </a:cubicBezTo>
                  <a:cubicBezTo>
                    <a:pt x="1" y="5"/>
                    <a:pt x="1" y="5"/>
                    <a:pt x="0" y="5"/>
                  </a:cubicBezTo>
                  <a:cubicBezTo>
                    <a:pt x="0" y="5"/>
                    <a:pt x="0" y="5"/>
                    <a:pt x="0" y="5"/>
                  </a:cubicBezTo>
                  <a:cubicBezTo>
                    <a:pt x="0" y="3"/>
                    <a:pt x="0" y="3"/>
                    <a:pt x="0" y="3"/>
                  </a:cubicBezTo>
                  <a:cubicBezTo>
                    <a:pt x="0" y="3"/>
                    <a:pt x="0" y="3"/>
                    <a:pt x="0" y="3"/>
                  </a:cubicBezTo>
                  <a:cubicBezTo>
                    <a:pt x="0" y="3"/>
                    <a:pt x="1" y="2"/>
                    <a:pt x="1" y="2"/>
                  </a:cubicBezTo>
                  <a:cubicBezTo>
                    <a:pt x="4" y="1"/>
                    <a:pt x="4" y="1"/>
                    <a:pt x="4" y="1"/>
                  </a:cubicBezTo>
                  <a:cubicBezTo>
                    <a:pt x="4" y="1"/>
                    <a:pt x="4" y="1"/>
                    <a:pt x="4" y="1"/>
                  </a:cubicBezTo>
                  <a:cubicBezTo>
                    <a:pt x="5" y="0"/>
                    <a:pt x="5" y="0"/>
                    <a:pt x="5" y="0"/>
                  </a:cubicBezTo>
                  <a:cubicBezTo>
                    <a:pt x="7" y="0"/>
                    <a:pt x="7" y="0"/>
                    <a:pt x="7" y="0"/>
                  </a:cubicBezTo>
                  <a:cubicBezTo>
                    <a:pt x="8" y="0"/>
                    <a:pt x="8" y="0"/>
                    <a:pt x="8" y="0"/>
                  </a:cubicBezTo>
                  <a:cubicBezTo>
                    <a:pt x="8" y="0"/>
                    <a:pt x="8" y="1"/>
                    <a:pt x="8" y="1"/>
                  </a:cubicBezTo>
                  <a:cubicBezTo>
                    <a:pt x="11" y="24"/>
                    <a:pt x="11" y="24"/>
                    <a:pt x="11" y="24"/>
                  </a:cubicBezTo>
                  <a:cubicBezTo>
                    <a:pt x="11" y="25"/>
                    <a:pt x="11" y="25"/>
                    <a:pt x="11" y="25"/>
                  </a:cubicBezTo>
                  <a:cubicBezTo>
                    <a:pt x="11" y="26"/>
                    <a:pt x="11" y="26"/>
                    <a:pt x="10" y="26"/>
                  </a:cubicBezTo>
                </a:path>
              </a:pathLst>
            </a:custGeom>
            <a:solidFill>
              <a:schemeClr val="accent2">
                <a:alpha val="100000"/>
              </a:schemeClr>
            </a:solidFill>
            <a:ln>
              <a:noFill/>
            </a:ln>
          </p:spPr>
        </p:sp>
        <p:sp>
          <p:nvSpPr>
            <p:cNvPr id="1048985" name="任意多边形 1048984"/>
            <p:cNvSpPr/>
            <p:nvPr/>
          </p:nvSpPr>
          <p:spPr bwMode="auto">
            <a:xfrm>
              <a:off x="3221758" y="2820988"/>
              <a:ext cx="26987" cy="23812"/>
            </a:xfrm>
            <a:custGeom>
              <a:avLst/>
              <a:gdLst>
                <a:gd name="l" fmla="*/ 0 w 8"/>
                <a:gd name="t" fmla="*/ 0 h 7"/>
                <a:gd name="r" fmla="*/ 8 w 8"/>
                <a:gd name="b" fmla="*/ 7 h 7"/>
              </a:gdLst>
              <a:ahLst/>
              <a:cxnLst/>
              <a:rect l="l" t="t" r="r" b="b"/>
              <a:pathLst>
                <a:path w="8" h="7">
                  <a:moveTo>
                    <a:pt x="8" y="6"/>
                  </a:moveTo>
                  <a:cubicBezTo>
                    <a:pt x="8" y="6"/>
                    <a:pt x="8" y="7"/>
                    <a:pt x="7" y="7"/>
                  </a:cubicBezTo>
                  <a:cubicBezTo>
                    <a:pt x="2" y="7"/>
                    <a:pt x="2" y="7"/>
                    <a:pt x="2" y="7"/>
                  </a:cubicBezTo>
                  <a:cubicBezTo>
                    <a:pt x="1" y="7"/>
                    <a:pt x="1" y="7"/>
                    <a:pt x="1" y="7"/>
                  </a:cubicBezTo>
                  <a:cubicBezTo>
                    <a:pt x="0" y="2"/>
                    <a:pt x="0" y="2"/>
                    <a:pt x="0" y="2"/>
                  </a:cubicBezTo>
                  <a:cubicBezTo>
                    <a:pt x="0" y="1"/>
                    <a:pt x="0" y="1"/>
                    <a:pt x="1" y="1"/>
                  </a:cubicBezTo>
                  <a:cubicBezTo>
                    <a:pt x="6" y="0"/>
                    <a:pt x="6" y="0"/>
                    <a:pt x="6" y="0"/>
                  </a:cubicBezTo>
                  <a:cubicBezTo>
                    <a:pt x="7" y="0"/>
                    <a:pt x="7" y="0"/>
                    <a:pt x="7" y="1"/>
                  </a:cubicBezTo>
                  <a:lnTo>
                    <a:pt x="8" y="6"/>
                  </a:lnTo>
                </a:path>
              </a:pathLst>
            </a:custGeom>
            <a:solidFill>
              <a:schemeClr val="accent2">
                <a:alpha val="100000"/>
              </a:schemeClr>
            </a:solidFill>
            <a:ln>
              <a:noFill/>
            </a:ln>
          </p:spPr>
        </p:sp>
        <p:sp>
          <p:nvSpPr>
            <p:cNvPr id="1048986" name="任意多边形 1048985"/>
            <p:cNvSpPr/>
            <p:nvPr/>
          </p:nvSpPr>
          <p:spPr bwMode="auto">
            <a:xfrm>
              <a:off x="3255095" y="2817813"/>
              <a:ext cx="28575" cy="23812"/>
            </a:xfrm>
            <a:custGeom>
              <a:avLst/>
              <a:gdLst>
                <a:gd name="l" fmla="*/ 0 w 8"/>
                <a:gd name="t" fmla="*/ 0 h 7"/>
                <a:gd name="r" fmla="*/ 8 w 8"/>
                <a:gd name="b" fmla="*/ 7 h 7"/>
              </a:gdLst>
              <a:ahLst/>
              <a:cxnLst/>
              <a:rect l="l" t="t" r="r" b="b"/>
              <a:pathLst>
                <a:path w="8" h="7">
                  <a:moveTo>
                    <a:pt x="8" y="5"/>
                  </a:moveTo>
                  <a:cubicBezTo>
                    <a:pt x="8" y="6"/>
                    <a:pt x="7" y="6"/>
                    <a:pt x="7" y="7"/>
                  </a:cubicBezTo>
                  <a:cubicBezTo>
                    <a:pt x="1" y="7"/>
                    <a:pt x="1" y="7"/>
                    <a:pt x="1" y="7"/>
                  </a:cubicBezTo>
                  <a:cubicBezTo>
                    <a:pt x="1" y="7"/>
                    <a:pt x="0" y="7"/>
                    <a:pt x="0" y="6"/>
                  </a:cubicBezTo>
                  <a:cubicBezTo>
                    <a:pt x="0" y="1"/>
                    <a:pt x="0" y="1"/>
                    <a:pt x="0" y="1"/>
                  </a:cubicBezTo>
                  <a:cubicBezTo>
                    <a:pt x="0" y="1"/>
                    <a:pt x="0" y="0"/>
                    <a:pt x="1" y="0"/>
                  </a:cubicBezTo>
                  <a:cubicBezTo>
                    <a:pt x="6" y="0"/>
                    <a:pt x="6" y="0"/>
                    <a:pt x="6" y="0"/>
                  </a:cubicBezTo>
                  <a:cubicBezTo>
                    <a:pt x="6" y="0"/>
                    <a:pt x="7" y="0"/>
                    <a:pt x="7" y="1"/>
                  </a:cubicBezTo>
                  <a:lnTo>
                    <a:pt x="8" y="5"/>
                  </a:lnTo>
                </a:path>
              </a:pathLst>
            </a:custGeom>
            <a:solidFill>
              <a:schemeClr val="accent2">
                <a:alpha val="100000"/>
              </a:schemeClr>
            </a:solidFill>
            <a:ln>
              <a:noFill/>
            </a:ln>
          </p:spPr>
        </p:sp>
        <p:sp>
          <p:nvSpPr>
            <p:cNvPr id="1048987" name="任意多边形 1048986"/>
            <p:cNvSpPr/>
            <p:nvPr/>
          </p:nvSpPr>
          <p:spPr bwMode="auto">
            <a:xfrm>
              <a:off x="3286845" y="2809875"/>
              <a:ext cx="26988" cy="28575"/>
            </a:xfrm>
            <a:custGeom>
              <a:avLst/>
              <a:gdLst>
                <a:gd name="l" fmla="*/ 0 w 8"/>
                <a:gd name="t" fmla="*/ 0 h 8"/>
                <a:gd name="r" fmla="*/ 8 w 8"/>
                <a:gd name="b" fmla="*/ 8 h 8"/>
              </a:gdLst>
              <a:ahLst/>
              <a:cxnLst/>
              <a:rect l="l" t="t" r="r" b="b"/>
              <a:pathLst>
                <a:path w="8" h="8">
                  <a:moveTo>
                    <a:pt x="8" y="6"/>
                  </a:moveTo>
                  <a:cubicBezTo>
                    <a:pt x="8" y="7"/>
                    <a:pt x="8" y="7"/>
                    <a:pt x="8" y="7"/>
                  </a:cubicBezTo>
                  <a:cubicBezTo>
                    <a:pt x="2" y="8"/>
                    <a:pt x="2" y="8"/>
                    <a:pt x="2" y="8"/>
                  </a:cubicBezTo>
                  <a:cubicBezTo>
                    <a:pt x="2" y="8"/>
                    <a:pt x="1" y="8"/>
                    <a:pt x="1" y="7"/>
                  </a:cubicBezTo>
                  <a:cubicBezTo>
                    <a:pt x="1" y="2"/>
                    <a:pt x="1" y="2"/>
                    <a:pt x="1" y="2"/>
                  </a:cubicBezTo>
                  <a:cubicBezTo>
                    <a:pt x="0" y="2"/>
                    <a:pt x="1" y="1"/>
                    <a:pt x="1" y="1"/>
                  </a:cubicBezTo>
                  <a:cubicBezTo>
                    <a:pt x="7" y="0"/>
                    <a:pt x="7" y="0"/>
                    <a:pt x="7" y="0"/>
                  </a:cubicBezTo>
                  <a:cubicBezTo>
                    <a:pt x="7" y="0"/>
                    <a:pt x="8" y="1"/>
                    <a:pt x="8" y="1"/>
                  </a:cubicBezTo>
                  <a:lnTo>
                    <a:pt x="8" y="6"/>
                  </a:lnTo>
                </a:path>
              </a:pathLst>
            </a:custGeom>
            <a:solidFill>
              <a:schemeClr val="accent1">
                <a:alpha val="100000"/>
              </a:schemeClr>
            </a:solidFill>
            <a:ln>
              <a:noFill/>
            </a:ln>
          </p:spPr>
        </p:sp>
        <p:sp>
          <p:nvSpPr>
            <p:cNvPr id="1048988" name="任意多边形 1048987"/>
            <p:cNvSpPr/>
            <p:nvPr/>
          </p:nvSpPr>
          <p:spPr bwMode="auto">
            <a:xfrm>
              <a:off x="3224933" y="2851150"/>
              <a:ext cx="26987" cy="28575"/>
            </a:xfrm>
            <a:custGeom>
              <a:avLst/>
              <a:gdLst>
                <a:gd name="l" fmla="*/ 0 w 8"/>
                <a:gd name="t" fmla="*/ 0 h 8"/>
                <a:gd name="r" fmla="*/ 8 w 8"/>
                <a:gd name="b" fmla="*/ 8 h 8"/>
              </a:gdLst>
              <a:ahLst/>
              <a:cxnLst/>
              <a:rect l="l" t="t" r="r" b="b"/>
              <a:pathLst>
                <a:path w="8" h="8">
                  <a:moveTo>
                    <a:pt x="8" y="6"/>
                  </a:moveTo>
                  <a:cubicBezTo>
                    <a:pt x="8" y="6"/>
                    <a:pt x="8" y="7"/>
                    <a:pt x="7" y="7"/>
                  </a:cubicBezTo>
                  <a:cubicBezTo>
                    <a:pt x="2" y="7"/>
                    <a:pt x="2" y="7"/>
                    <a:pt x="2" y="7"/>
                  </a:cubicBezTo>
                  <a:cubicBezTo>
                    <a:pt x="1" y="8"/>
                    <a:pt x="1" y="7"/>
                    <a:pt x="1" y="7"/>
                  </a:cubicBezTo>
                  <a:cubicBezTo>
                    <a:pt x="0" y="2"/>
                    <a:pt x="0" y="2"/>
                    <a:pt x="0" y="2"/>
                  </a:cubicBezTo>
                  <a:cubicBezTo>
                    <a:pt x="0" y="1"/>
                    <a:pt x="0" y="1"/>
                    <a:pt x="1" y="1"/>
                  </a:cubicBezTo>
                  <a:cubicBezTo>
                    <a:pt x="6" y="0"/>
                    <a:pt x="6" y="0"/>
                    <a:pt x="6" y="0"/>
                  </a:cubicBezTo>
                  <a:cubicBezTo>
                    <a:pt x="7" y="0"/>
                    <a:pt x="7" y="0"/>
                    <a:pt x="7" y="1"/>
                  </a:cubicBezTo>
                  <a:lnTo>
                    <a:pt x="8" y="6"/>
                  </a:lnTo>
                </a:path>
              </a:pathLst>
            </a:custGeom>
            <a:solidFill>
              <a:schemeClr val="accent2">
                <a:alpha val="100000"/>
              </a:schemeClr>
            </a:solidFill>
            <a:ln>
              <a:noFill/>
            </a:ln>
          </p:spPr>
        </p:sp>
        <p:sp>
          <p:nvSpPr>
            <p:cNvPr id="1048989" name="任意多边形 1048988"/>
            <p:cNvSpPr/>
            <p:nvPr/>
          </p:nvSpPr>
          <p:spPr bwMode="auto">
            <a:xfrm>
              <a:off x="3258270" y="2847975"/>
              <a:ext cx="28575" cy="23813"/>
            </a:xfrm>
            <a:custGeom>
              <a:avLst/>
              <a:gdLst>
                <a:gd name="l" fmla="*/ 0 w 8"/>
                <a:gd name="t" fmla="*/ 0 h 7"/>
                <a:gd name="r" fmla="*/ 8 w 8"/>
                <a:gd name="b" fmla="*/ 7 h 7"/>
              </a:gdLst>
              <a:ahLst/>
              <a:cxnLst/>
              <a:rect l="l" t="t" r="r" b="b"/>
              <a:pathLst>
                <a:path w="8" h="7">
                  <a:moveTo>
                    <a:pt x="8" y="6"/>
                  </a:moveTo>
                  <a:cubicBezTo>
                    <a:pt x="8" y="6"/>
                    <a:pt x="7" y="7"/>
                    <a:pt x="7" y="7"/>
                  </a:cubicBezTo>
                  <a:cubicBezTo>
                    <a:pt x="2" y="7"/>
                    <a:pt x="2" y="7"/>
                    <a:pt x="2" y="7"/>
                  </a:cubicBezTo>
                  <a:cubicBezTo>
                    <a:pt x="1" y="7"/>
                    <a:pt x="1" y="7"/>
                    <a:pt x="0" y="6"/>
                  </a:cubicBezTo>
                  <a:cubicBezTo>
                    <a:pt x="0" y="2"/>
                    <a:pt x="0" y="2"/>
                    <a:pt x="0" y="2"/>
                  </a:cubicBezTo>
                  <a:cubicBezTo>
                    <a:pt x="0" y="1"/>
                    <a:pt x="0" y="1"/>
                    <a:pt x="1" y="0"/>
                  </a:cubicBezTo>
                  <a:cubicBezTo>
                    <a:pt x="6" y="0"/>
                    <a:pt x="6" y="0"/>
                    <a:pt x="6" y="0"/>
                  </a:cubicBezTo>
                  <a:cubicBezTo>
                    <a:pt x="7" y="0"/>
                    <a:pt x="7" y="0"/>
                    <a:pt x="7" y="1"/>
                  </a:cubicBezTo>
                  <a:lnTo>
                    <a:pt x="8" y="6"/>
                  </a:lnTo>
                </a:path>
              </a:pathLst>
            </a:custGeom>
            <a:solidFill>
              <a:schemeClr val="accent2">
                <a:alpha val="100000"/>
              </a:schemeClr>
            </a:solidFill>
            <a:ln>
              <a:noFill/>
            </a:ln>
          </p:spPr>
        </p:sp>
        <p:sp>
          <p:nvSpPr>
            <p:cNvPr id="1048990" name="任意多边形 1048989"/>
            <p:cNvSpPr/>
            <p:nvPr/>
          </p:nvSpPr>
          <p:spPr bwMode="auto">
            <a:xfrm>
              <a:off x="3293195" y="2844800"/>
              <a:ext cx="26988" cy="23813"/>
            </a:xfrm>
            <a:custGeom>
              <a:avLst/>
              <a:gdLst>
                <a:gd name="l" fmla="*/ 0 w 8"/>
                <a:gd name="t" fmla="*/ 0 h 7"/>
                <a:gd name="r" fmla="*/ 8 w 8"/>
                <a:gd name="b" fmla="*/ 7 h 7"/>
              </a:gdLst>
              <a:ahLst/>
              <a:cxnLst/>
              <a:rect l="l" t="t" r="r" b="b"/>
              <a:pathLst>
                <a:path w="8" h="7">
                  <a:moveTo>
                    <a:pt x="8" y="5"/>
                  </a:moveTo>
                  <a:cubicBezTo>
                    <a:pt x="8" y="6"/>
                    <a:pt x="7" y="6"/>
                    <a:pt x="7" y="6"/>
                  </a:cubicBezTo>
                  <a:cubicBezTo>
                    <a:pt x="1" y="7"/>
                    <a:pt x="1" y="7"/>
                    <a:pt x="1" y="7"/>
                  </a:cubicBezTo>
                  <a:cubicBezTo>
                    <a:pt x="1" y="7"/>
                    <a:pt x="0" y="7"/>
                    <a:pt x="0" y="6"/>
                  </a:cubicBezTo>
                  <a:cubicBezTo>
                    <a:pt x="0" y="1"/>
                    <a:pt x="0" y="1"/>
                    <a:pt x="0" y="1"/>
                  </a:cubicBezTo>
                  <a:cubicBezTo>
                    <a:pt x="0" y="1"/>
                    <a:pt x="0" y="0"/>
                    <a:pt x="1" y="0"/>
                  </a:cubicBezTo>
                  <a:cubicBezTo>
                    <a:pt x="6" y="0"/>
                    <a:pt x="6" y="0"/>
                    <a:pt x="6" y="0"/>
                  </a:cubicBezTo>
                  <a:cubicBezTo>
                    <a:pt x="6" y="0"/>
                    <a:pt x="7" y="0"/>
                    <a:pt x="7" y="0"/>
                  </a:cubicBezTo>
                  <a:lnTo>
                    <a:pt x="8" y="5"/>
                  </a:lnTo>
                </a:path>
              </a:pathLst>
            </a:custGeom>
            <a:solidFill>
              <a:schemeClr val="accent2">
                <a:alpha val="100000"/>
              </a:schemeClr>
            </a:solidFill>
            <a:ln>
              <a:noFill/>
            </a:ln>
          </p:spPr>
        </p:sp>
        <p:sp>
          <p:nvSpPr>
            <p:cNvPr id="1048991" name="任意多边形 1048990"/>
            <p:cNvSpPr/>
            <p:nvPr/>
          </p:nvSpPr>
          <p:spPr bwMode="auto">
            <a:xfrm>
              <a:off x="3228108" y="2882900"/>
              <a:ext cx="26987" cy="26988"/>
            </a:xfrm>
            <a:custGeom>
              <a:avLst/>
              <a:gdLst>
                <a:gd name="l" fmla="*/ 0 w 8"/>
                <a:gd name="t" fmla="*/ 0 h 8"/>
                <a:gd name="r" fmla="*/ 8 w 8"/>
                <a:gd name="b" fmla="*/ 8 h 8"/>
              </a:gdLst>
              <a:ahLst/>
              <a:cxnLst/>
              <a:rect l="l" t="t" r="r" b="b"/>
              <a:pathLst>
                <a:path w="8" h="8">
                  <a:moveTo>
                    <a:pt x="8" y="6"/>
                  </a:moveTo>
                  <a:cubicBezTo>
                    <a:pt x="8" y="6"/>
                    <a:pt x="8" y="7"/>
                    <a:pt x="7" y="7"/>
                  </a:cubicBezTo>
                  <a:cubicBezTo>
                    <a:pt x="2" y="8"/>
                    <a:pt x="2" y="8"/>
                    <a:pt x="2" y="8"/>
                  </a:cubicBezTo>
                  <a:cubicBezTo>
                    <a:pt x="1" y="8"/>
                    <a:pt x="1" y="7"/>
                    <a:pt x="1" y="7"/>
                  </a:cubicBezTo>
                  <a:cubicBezTo>
                    <a:pt x="0" y="2"/>
                    <a:pt x="0" y="2"/>
                    <a:pt x="0" y="2"/>
                  </a:cubicBezTo>
                  <a:cubicBezTo>
                    <a:pt x="0" y="1"/>
                    <a:pt x="1" y="1"/>
                    <a:pt x="1" y="1"/>
                  </a:cubicBezTo>
                  <a:cubicBezTo>
                    <a:pt x="6" y="0"/>
                    <a:pt x="6" y="0"/>
                    <a:pt x="6" y="0"/>
                  </a:cubicBezTo>
                  <a:cubicBezTo>
                    <a:pt x="7" y="0"/>
                    <a:pt x="7" y="0"/>
                    <a:pt x="7" y="1"/>
                  </a:cubicBezTo>
                  <a:lnTo>
                    <a:pt x="8" y="6"/>
                  </a:lnTo>
                </a:path>
              </a:pathLst>
            </a:custGeom>
            <a:solidFill>
              <a:schemeClr val="accent2">
                <a:alpha val="100000"/>
              </a:schemeClr>
            </a:solidFill>
            <a:ln>
              <a:noFill/>
            </a:ln>
          </p:spPr>
        </p:sp>
        <p:sp>
          <p:nvSpPr>
            <p:cNvPr id="1048992" name="任意多边形 1048991"/>
            <p:cNvSpPr/>
            <p:nvPr/>
          </p:nvSpPr>
          <p:spPr bwMode="auto">
            <a:xfrm>
              <a:off x="3263033" y="2879725"/>
              <a:ext cx="26987" cy="23813"/>
            </a:xfrm>
            <a:custGeom>
              <a:avLst/>
              <a:gdLst>
                <a:gd name="l" fmla="*/ 0 w 8"/>
                <a:gd name="t" fmla="*/ 0 h 7"/>
                <a:gd name="r" fmla="*/ 8 w 8"/>
                <a:gd name="b" fmla="*/ 7 h 7"/>
              </a:gdLst>
              <a:ahLst/>
              <a:cxnLst/>
              <a:rect l="l" t="t" r="r" b="b"/>
              <a:pathLst>
                <a:path w="8" h="7">
                  <a:moveTo>
                    <a:pt x="8" y="6"/>
                  </a:moveTo>
                  <a:cubicBezTo>
                    <a:pt x="8" y="6"/>
                    <a:pt x="8" y="7"/>
                    <a:pt x="7" y="7"/>
                  </a:cubicBezTo>
                  <a:cubicBezTo>
                    <a:pt x="2" y="7"/>
                    <a:pt x="2" y="7"/>
                    <a:pt x="2" y="7"/>
                  </a:cubicBezTo>
                  <a:cubicBezTo>
                    <a:pt x="1" y="7"/>
                    <a:pt x="1" y="7"/>
                    <a:pt x="1" y="7"/>
                  </a:cubicBezTo>
                  <a:cubicBezTo>
                    <a:pt x="0" y="2"/>
                    <a:pt x="0" y="2"/>
                    <a:pt x="0" y="2"/>
                  </a:cubicBezTo>
                  <a:cubicBezTo>
                    <a:pt x="0" y="1"/>
                    <a:pt x="0" y="1"/>
                    <a:pt x="1" y="1"/>
                  </a:cubicBezTo>
                  <a:cubicBezTo>
                    <a:pt x="6" y="0"/>
                    <a:pt x="6" y="0"/>
                    <a:pt x="6" y="0"/>
                  </a:cubicBezTo>
                  <a:cubicBezTo>
                    <a:pt x="7" y="0"/>
                    <a:pt x="7" y="0"/>
                    <a:pt x="7" y="1"/>
                  </a:cubicBezTo>
                  <a:lnTo>
                    <a:pt x="8" y="6"/>
                  </a:lnTo>
                </a:path>
              </a:pathLst>
            </a:custGeom>
            <a:solidFill>
              <a:schemeClr val="accent2">
                <a:alpha val="100000"/>
              </a:schemeClr>
            </a:solidFill>
            <a:ln>
              <a:noFill/>
            </a:ln>
          </p:spPr>
        </p:sp>
        <p:sp>
          <p:nvSpPr>
            <p:cNvPr id="1048993" name="任意多边形 1048992"/>
            <p:cNvSpPr/>
            <p:nvPr/>
          </p:nvSpPr>
          <p:spPr bwMode="auto">
            <a:xfrm>
              <a:off x="3296370" y="2874963"/>
              <a:ext cx="26988" cy="23812"/>
            </a:xfrm>
            <a:custGeom>
              <a:avLst/>
              <a:gdLst>
                <a:gd name="l" fmla="*/ 0 w 8"/>
                <a:gd name="t" fmla="*/ 0 h 7"/>
                <a:gd name="r" fmla="*/ 8 w 8"/>
                <a:gd name="b" fmla="*/ 7 h 7"/>
              </a:gdLst>
              <a:ahLst/>
              <a:cxnLst/>
              <a:rect l="l" t="t" r="r" b="b"/>
              <a:pathLst>
                <a:path w="8" h="7">
                  <a:moveTo>
                    <a:pt x="8" y="5"/>
                  </a:moveTo>
                  <a:cubicBezTo>
                    <a:pt x="8" y="6"/>
                    <a:pt x="7" y="6"/>
                    <a:pt x="7" y="7"/>
                  </a:cubicBezTo>
                  <a:cubicBezTo>
                    <a:pt x="1" y="7"/>
                    <a:pt x="1" y="7"/>
                    <a:pt x="1" y="7"/>
                  </a:cubicBezTo>
                  <a:cubicBezTo>
                    <a:pt x="1" y="7"/>
                    <a:pt x="0" y="7"/>
                    <a:pt x="0" y="6"/>
                  </a:cubicBezTo>
                  <a:cubicBezTo>
                    <a:pt x="0" y="1"/>
                    <a:pt x="0" y="1"/>
                    <a:pt x="0" y="1"/>
                  </a:cubicBezTo>
                  <a:cubicBezTo>
                    <a:pt x="0" y="1"/>
                    <a:pt x="0" y="0"/>
                    <a:pt x="1" y="0"/>
                  </a:cubicBezTo>
                  <a:cubicBezTo>
                    <a:pt x="6" y="0"/>
                    <a:pt x="6" y="0"/>
                    <a:pt x="6" y="0"/>
                  </a:cubicBezTo>
                  <a:cubicBezTo>
                    <a:pt x="7" y="0"/>
                    <a:pt x="7" y="0"/>
                    <a:pt x="7" y="1"/>
                  </a:cubicBezTo>
                  <a:lnTo>
                    <a:pt x="8" y="5"/>
                  </a:lnTo>
                </a:path>
              </a:pathLst>
            </a:custGeom>
            <a:solidFill>
              <a:schemeClr val="accent2">
                <a:alpha val="100000"/>
              </a:schemeClr>
            </a:solidFill>
            <a:ln>
              <a:noFill/>
            </a:ln>
          </p:spPr>
        </p:sp>
        <p:sp>
          <p:nvSpPr>
            <p:cNvPr id="1048994" name="任意多边形 1048993"/>
            <p:cNvSpPr/>
            <p:nvPr/>
          </p:nvSpPr>
          <p:spPr bwMode="auto">
            <a:xfrm>
              <a:off x="2017016" y="3485327"/>
              <a:ext cx="181577" cy="258222"/>
            </a:xfrm>
            <a:custGeom>
              <a:avLst/>
              <a:gdLst>
                <a:gd name="l" fmla="*/ 0 w 53"/>
                <a:gd name="t" fmla="*/ 0 h 75"/>
                <a:gd name="r" fmla="*/ 53 w 53"/>
                <a:gd name="b" fmla="*/ 75 h 75"/>
              </a:gdLst>
              <a:ahLst/>
              <a:cxnLst/>
              <a:rect l="l" t="t" r="r" b="b"/>
              <a:pathLst>
                <a:path w="53" h="75">
                  <a:moveTo>
                    <a:pt x="34" y="1"/>
                  </a:moveTo>
                  <a:cubicBezTo>
                    <a:pt x="10" y="4"/>
                    <a:pt x="10" y="4"/>
                    <a:pt x="10" y="4"/>
                  </a:cubicBezTo>
                  <a:cubicBezTo>
                    <a:pt x="4" y="5"/>
                    <a:pt x="0" y="10"/>
                    <a:pt x="1" y="16"/>
                  </a:cubicBezTo>
                  <a:cubicBezTo>
                    <a:pt x="7" y="65"/>
                    <a:pt x="7" y="65"/>
                    <a:pt x="7" y="65"/>
                  </a:cubicBezTo>
                  <a:cubicBezTo>
                    <a:pt x="8" y="71"/>
                    <a:pt x="13" y="75"/>
                    <a:pt x="19" y="74"/>
                  </a:cubicBezTo>
                  <a:cubicBezTo>
                    <a:pt x="42" y="71"/>
                    <a:pt x="42" y="71"/>
                    <a:pt x="42" y="71"/>
                  </a:cubicBezTo>
                  <a:cubicBezTo>
                    <a:pt x="49" y="71"/>
                    <a:pt x="53" y="65"/>
                    <a:pt x="52" y="59"/>
                  </a:cubicBezTo>
                  <a:cubicBezTo>
                    <a:pt x="46" y="11"/>
                    <a:pt x="46" y="11"/>
                    <a:pt x="46" y="11"/>
                  </a:cubicBezTo>
                  <a:cubicBezTo>
                    <a:pt x="45" y="4"/>
                    <a:pt x="40" y="0"/>
                    <a:pt x="34" y="1"/>
                  </a:cubicBezTo>
                  <a:close/>
                  <a:moveTo>
                    <a:pt x="47" y="60"/>
                  </a:moveTo>
                  <a:cubicBezTo>
                    <a:pt x="48" y="63"/>
                    <a:pt x="45" y="66"/>
                    <a:pt x="42" y="67"/>
                  </a:cubicBezTo>
                  <a:cubicBezTo>
                    <a:pt x="18" y="69"/>
                    <a:pt x="18" y="69"/>
                    <a:pt x="18" y="69"/>
                  </a:cubicBezTo>
                  <a:cubicBezTo>
                    <a:pt x="15" y="70"/>
                    <a:pt x="12" y="67"/>
                    <a:pt x="12" y="64"/>
                  </a:cubicBezTo>
                  <a:cubicBezTo>
                    <a:pt x="6" y="16"/>
                    <a:pt x="6" y="16"/>
                    <a:pt x="6" y="16"/>
                  </a:cubicBezTo>
                  <a:cubicBezTo>
                    <a:pt x="5" y="12"/>
                    <a:pt x="8" y="9"/>
                    <a:pt x="11" y="9"/>
                  </a:cubicBezTo>
                  <a:cubicBezTo>
                    <a:pt x="34" y="6"/>
                    <a:pt x="34" y="6"/>
                    <a:pt x="34" y="6"/>
                  </a:cubicBezTo>
                  <a:cubicBezTo>
                    <a:pt x="38" y="5"/>
                    <a:pt x="41" y="8"/>
                    <a:pt x="41" y="11"/>
                  </a:cubicBezTo>
                  <a:lnTo>
                    <a:pt x="47" y="60"/>
                  </a:lnTo>
                </a:path>
              </a:pathLst>
            </a:custGeom>
            <a:solidFill>
              <a:srgbClr val="000000">
                <a:alpha val="100000"/>
              </a:srgbClr>
            </a:solidFill>
            <a:ln>
              <a:noFill/>
            </a:ln>
          </p:spPr>
        </p:sp>
        <p:sp>
          <p:nvSpPr>
            <p:cNvPr id="1048995" name="任意多边形 1048994"/>
            <p:cNvSpPr/>
            <p:nvPr/>
          </p:nvSpPr>
          <p:spPr bwMode="auto">
            <a:xfrm>
              <a:off x="2054454" y="3605082"/>
              <a:ext cx="29951" cy="31809"/>
            </a:xfrm>
            <a:custGeom>
              <a:avLst/>
              <a:gdLst>
                <a:gd name="l" fmla="*/ 0 w 9"/>
                <a:gd name="t" fmla="*/ 0 h 9"/>
                <a:gd name="r" fmla="*/ 9 w 9"/>
                <a:gd name="b" fmla="*/ 9 h 9"/>
              </a:gdLst>
              <a:ahLst/>
              <a:cxnLst/>
              <a:rect l="l" t="t" r="r" b="b"/>
              <a:pathLst>
                <a:path w="9" h="9">
                  <a:moveTo>
                    <a:pt x="6" y="0"/>
                  </a:moveTo>
                  <a:cubicBezTo>
                    <a:pt x="2" y="1"/>
                    <a:pt x="2" y="1"/>
                    <a:pt x="2" y="1"/>
                  </a:cubicBezTo>
                  <a:cubicBezTo>
                    <a:pt x="1" y="1"/>
                    <a:pt x="0" y="2"/>
                    <a:pt x="0" y="3"/>
                  </a:cubicBezTo>
                  <a:cubicBezTo>
                    <a:pt x="1" y="7"/>
                    <a:pt x="1" y="7"/>
                    <a:pt x="1" y="7"/>
                  </a:cubicBezTo>
                  <a:cubicBezTo>
                    <a:pt x="1" y="8"/>
                    <a:pt x="2" y="9"/>
                    <a:pt x="3" y="9"/>
                  </a:cubicBezTo>
                  <a:cubicBezTo>
                    <a:pt x="7" y="8"/>
                    <a:pt x="7" y="8"/>
                    <a:pt x="7" y="8"/>
                  </a:cubicBezTo>
                  <a:cubicBezTo>
                    <a:pt x="8" y="8"/>
                    <a:pt x="9" y="7"/>
                    <a:pt x="9" y="6"/>
                  </a:cubicBezTo>
                  <a:cubicBezTo>
                    <a:pt x="8" y="2"/>
                    <a:pt x="8" y="2"/>
                    <a:pt x="8" y="2"/>
                  </a:cubicBezTo>
                  <a:cubicBezTo>
                    <a:pt x="8" y="1"/>
                    <a:pt x="7" y="0"/>
                    <a:pt x="6" y="0"/>
                  </a:cubicBezTo>
                </a:path>
              </a:pathLst>
            </a:custGeom>
            <a:solidFill>
              <a:srgbClr val="000000">
                <a:alpha val="100000"/>
              </a:srgbClr>
            </a:solidFill>
            <a:ln>
              <a:noFill/>
            </a:ln>
          </p:spPr>
        </p:sp>
        <p:sp>
          <p:nvSpPr>
            <p:cNvPr id="1048996" name="任意多边形 1048995"/>
            <p:cNvSpPr/>
            <p:nvPr/>
          </p:nvSpPr>
          <p:spPr bwMode="auto">
            <a:xfrm>
              <a:off x="2091893" y="3603210"/>
              <a:ext cx="31823" cy="29939"/>
            </a:xfrm>
            <a:custGeom>
              <a:avLst/>
              <a:gdLst>
                <a:gd name="l" fmla="*/ 0 w 9"/>
                <a:gd name="t" fmla="*/ 0 h 9"/>
                <a:gd name="r" fmla="*/ 9 w 9"/>
                <a:gd name="b" fmla="*/ 9 h 9"/>
              </a:gdLst>
              <a:ahLst/>
              <a:cxnLst/>
              <a:rect l="l" t="t" r="r" b="b"/>
              <a:pathLst>
                <a:path w="9" h="9">
                  <a:moveTo>
                    <a:pt x="6" y="0"/>
                  </a:moveTo>
                  <a:cubicBezTo>
                    <a:pt x="2" y="0"/>
                    <a:pt x="2" y="0"/>
                    <a:pt x="2" y="0"/>
                  </a:cubicBezTo>
                  <a:cubicBezTo>
                    <a:pt x="1" y="0"/>
                    <a:pt x="0" y="1"/>
                    <a:pt x="0" y="2"/>
                  </a:cubicBezTo>
                  <a:cubicBezTo>
                    <a:pt x="1" y="7"/>
                    <a:pt x="1" y="7"/>
                    <a:pt x="1" y="7"/>
                  </a:cubicBezTo>
                  <a:cubicBezTo>
                    <a:pt x="1" y="8"/>
                    <a:pt x="2" y="9"/>
                    <a:pt x="3" y="9"/>
                  </a:cubicBezTo>
                  <a:cubicBezTo>
                    <a:pt x="7" y="8"/>
                    <a:pt x="7" y="8"/>
                    <a:pt x="7" y="8"/>
                  </a:cubicBezTo>
                  <a:cubicBezTo>
                    <a:pt x="8" y="8"/>
                    <a:pt x="9" y="7"/>
                    <a:pt x="9" y="6"/>
                  </a:cubicBezTo>
                  <a:cubicBezTo>
                    <a:pt x="8" y="1"/>
                    <a:pt x="8" y="1"/>
                    <a:pt x="8" y="1"/>
                  </a:cubicBezTo>
                  <a:cubicBezTo>
                    <a:pt x="8" y="0"/>
                    <a:pt x="7" y="0"/>
                    <a:pt x="6" y="0"/>
                  </a:cubicBezTo>
                </a:path>
              </a:pathLst>
            </a:custGeom>
            <a:solidFill>
              <a:srgbClr val="000000">
                <a:alpha val="100000"/>
              </a:srgbClr>
            </a:solidFill>
            <a:ln>
              <a:noFill/>
            </a:ln>
          </p:spPr>
        </p:sp>
        <p:sp>
          <p:nvSpPr>
            <p:cNvPr id="1048997" name="任意多边形 1048996"/>
            <p:cNvSpPr/>
            <p:nvPr/>
          </p:nvSpPr>
          <p:spPr bwMode="auto">
            <a:xfrm>
              <a:off x="2129331" y="3595726"/>
              <a:ext cx="31823" cy="29939"/>
            </a:xfrm>
            <a:custGeom>
              <a:avLst/>
              <a:gdLst>
                <a:gd name="l" fmla="*/ 0 w 9"/>
                <a:gd name="t" fmla="*/ 0 h 9"/>
                <a:gd name="r" fmla="*/ 9 w 9"/>
                <a:gd name="b" fmla="*/ 9 h 9"/>
              </a:gdLst>
              <a:ahLst/>
              <a:cxnLst/>
              <a:rect l="l" t="t" r="r" b="b"/>
              <a:pathLst>
                <a:path w="9" h="9">
                  <a:moveTo>
                    <a:pt x="6" y="0"/>
                  </a:moveTo>
                  <a:cubicBezTo>
                    <a:pt x="2" y="1"/>
                    <a:pt x="2" y="1"/>
                    <a:pt x="2" y="1"/>
                  </a:cubicBezTo>
                  <a:cubicBezTo>
                    <a:pt x="1" y="1"/>
                    <a:pt x="0" y="2"/>
                    <a:pt x="0" y="3"/>
                  </a:cubicBezTo>
                  <a:cubicBezTo>
                    <a:pt x="1" y="8"/>
                    <a:pt x="1" y="8"/>
                    <a:pt x="1" y="8"/>
                  </a:cubicBezTo>
                  <a:cubicBezTo>
                    <a:pt x="1" y="9"/>
                    <a:pt x="2" y="9"/>
                    <a:pt x="3" y="9"/>
                  </a:cubicBezTo>
                  <a:cubicBezTo>
                    <a:pt x="7" y="9"/>
                    <a:pt x="7" y="9"/>
                    <a:pt x="7" y="9"/>
                  </a:cubicBezTo>
                  <a:cubicBezTo>
                    <a:pt x="8" y="9"/>
                    <a:pt x="9" y="8"/>
                    <a:pt x="9" y="7"/>
                  </a:cubicBezTo>
                  <a:cubicBezTo>
                    <a:pt x="8" y="2"/>
                    <a:pt x="8" y="2"/>
                    <a:pt x="8" y="2"/>
                  </a:cubicBezTo>
                  <a:cubicBezTo>
                    <a:pt x="8" y="1"/>
                    <a:pt x="7" y="0"/>
                    <a:pt x="6" y="0"/>
                  </a:cubicBezTo>
                </a:path>
              </a:pathLst>
            </a:custGeom>
            <a:solidFill>
              <a:srgbClr val="000000">
                <a:alpha val="100000"/>
              </a:srgbClr>
            </a:solidFill>
            <a:ln>
              <a:noFill/>
            </a:ln>
          </p:spPr>
        </p:sp>
        <p:sp>
          <p:nvSpPr>
            <p:cNvPr id="1048998" name="任意多边形 1048997"/>
            <p:cNvSpPr/>
            <p:nvPr/>
          </p:nvSpPr>
          <p:spPr bwMode="auto">
            <a:xfrm>
              <a:off x="2058198" y="3640634"/>
              <a:ext cx="29951" cy="33681"/>
            </a:xfrm>
            <a:custGeom>
              <a:avLst/>
              <a:gdLst>
                <a:gd name="l" fmla="*/ 0 w 9"/>
                <a:gd name="t" fmla="*/ 0 h 10"/>
                <a:gd name="r" fmla="*/ 9 w 9"/>
                <a:gd name="b" fmla="*/ 10 h 10"/>
              </a:gdLst>
              <a:ahLst/>
              <a:cxnLst/>
              <a:rect l="l" t="t" r="r" b="b"/>
              <a:pathLst>
                <a:path w="9" h="10">
                  <a:moveTo>
                    <a:pt x="7" y="1"/>
                  </a:moveTo>
                  <a:cubicBezTo>
                    <a:pt x="2" y="1"/>
                    <a:pt x="2" y="1"/>
                    <a:pt x="2" y="1"/>
                  </a:cubicBezTo>
                  <a:cubicBezTo>
                    <a:pt x="1" y="1"/>
                    <a:pt x="0" y="2"/>
                    <a:pt x="0" y="3"/>
                  </a:cubicBezTo>
                  <a:cubicBezTo>
                    <a:pt x="1" y="8"/>
                    <a:pt x="1" y="8"/>
                    <a:pt x="1" y="8"/>
                  </a:cubicBezTo>
                  <a:cubicBezTo>
                    <a:pt x="1" y="9"/>
                    <a:pt x="2" y="10"/>
                    <a:pt x="3" y="9"/>
                  </a:cubicBezTo>
                  <a:cubicBezTo>
                    <a:pt x="8" y="9"/>
                    <a:pt x="8" y="9"/>
                    <a:pt x="8" y="9"/>
                  </a:cubicBezTo>
                  <a:cubicBezTo>
                    <a:pt x="9" y="9"/>
                    <a:pt x="9" y="8"/>
                    <a:pt x="9" y="7"/>
                  </a:cubicBezTo>
                  <a:cubicBezTo>
                    <a:pt x="9" y="2"/>
                    <a:pt x="9" y="2"/>
                    <a:pt x="9" y="2"/>
                  </a:cubicBezTo>
                  <a:cubicBezTo>
                    <a:pt x="9" y="1"/>
                    <a:pt x="8" y="0"/>
                    <a:pt x="7" y="1"/>
                  </a:cubicBezTo>
                </a:path>
              </a:pathLst>
            </a:custGeom>
            <a:solidFill>
              <a:srgbClr val="000000">
                <a:alpha val="100000"/>
              </a:srgbClr>
            </a:solidFill>
            <a:ln>
              <a:noFill/>
            </a:ln>
          </p:spPr>
        </p:sp>
        <p:sp>
          <p:nvSpPr>
            <p:cNvPr id="1048999" name="任意多边形 1048998"/>
            <p:cNvSpPr/>
            <p:nvPr/>
          </p:nvSpPr>
          <p:spPr bwMode="auto">
            <a:xfrm>
              <a:off x="2095636" y="3636891"/>
              <a:ext cx="29951" cy="31811"/>
            </a:xfrm>
            <a:custGeom>
              <a:avLst/>
              <a:gdLst>
                <a:gd name="l" fmla="*/ 0 w 9"/>
                <a:gd name="t" fmla="*/ 0 h 9"/>
                <a:gd name="r" fmla="*/ 9 w 9"/>
                <a:gd name="b" fmla="*/ 9 h 9"/>
              </a:gdLst>
              <a:ahLst/>
              <a:cxnLst/>
              <a:rect l="l" t="t" r="r" b="b"/>
              <a:pathLst>
                <a:path w="9" h="9">
                  <a:moveTo>
                    <a:pt x="7" y="0"/>
                  </a:moveTo>
                  <a:cubicBezTo>
                    <a:pt x="2" y="1"/>
                    <a:pt x="2" y="1"/>
                    <a:pt x="2" y="1"/>
                  </a:cubicBezTo>
                  <a:cubicBezTo>
                    <a:pt x="1" y="1"/>
                    <a:pt x="0" y="2"/>
                    <a:pt x="0" y="3"/>
                  </a:cubicBezTo>
                  <a:cubicBezTo>
                    <a:pt x="1" y="7"/>
                    <a:pt x="1" y="7"/>
                    <a:pt x="1" y="7"/>
                  </a:cubicBezTo>
                  <a:cubicBezTo>
                    <a:pt x="1" y="8"/>
                    <a:pt x="2" y="9"/>
                    <a:pt x="3" y="9"/>
                  </a:cubicBezTo>
                  <a:cubicBezTo>
                    <a:pt x="8" y="8"/>
                    <a:pt x="8" y="8"/>
                    <a:pt x="8" y="8"/>
                  </a:cubicBezTo>
                  <a:cubicBezTo>
                    <a:pt x="9" y="8"/>
                    <a:pt x="9" y="7"/>
                    <a:pt x="9" y="6"/>
                  </a:cubicBezTo>
                  <a:cubicBezTo>
                    <a:pt x="9" y="2"/>
                    <a:pt x="9" y="2"/>
                    <a:pt x="9" y="2"/>
                  </a:cubicBezTo>
                  <a:cubicBezTo>
                    <a:pt x="9" y="1"/>
                    <a:pt x="8" y="0"/>
                    <a:pt x="7" y="0"/>
                  </a:cubicBezTo>
                </a:path>
              </a:pathLst>
            </a:custGeom>
            <a:solidFill>
              <a:srgbClr val="000000">
                <a:alpha val="100000"/>
              </a:srgbClr>
            </a:solidFill>
            <a:ln>
              <a:noFill/>
            </a:ln>
          </p:spPr>
        </p:sp>
        <p:sp>
          <p:nvSpPr>
            <p:cNvPr id="1049000" name="任意多边形 1048999"/>
            <p:cNvSpPr/>
            <p:nvPr/>
          </p:nvSpPr>
          <p:spPr bwMode="auto">
            <a:xfrm>
              <a:off x="2133075" y="3633149"/>
              <a:ext cx="31823" cy="31811"/>
            </a:xfrm>
            <a:custGeom>
              <a:avLst/>
              <a:gdLst>
                <a:gd name="l" fmla="*/ 0 w 9"/>
                <a:gd name="t" fmla="*/ 0 h 9"/>
                <a:gd name="r" fmla="*/ 9 w 9"/>
                <a:gd name="b" fmla="*/ 9 h 9"/>
              </a:gdLst>
              <a:ahLst/>
              <a:cxnLst/>
              <a:rect l="l" t="t" r="r" b="b"/>
              <a:pathLst>
                <a:path w="9" h="9">
                  <a:moveTo>
                    <a:pt x="7" y="0"/>
                  </a:moveTo>
                  <a:cubicBezTo>
                    <a:pt x="2" y="0"/>
                    <a:pt x="2" y="0"/>
                    <a:pt x="2" y="0"/>
                  </a:cubicBezTo>
                  <a:cubicBezTo>
                    <a:pt x="1" y="1"/>
                    <a:pt x="0" y="1"/>
                    <a:pt x="0" y="2"/>
                  </a:cubicBezTo>
                  <a:cubicBezTo>
                    <a:pt x="1" y="7"/>
                    <a:pt x="1" y="7"/>
                    <a:pt x="1" y="7"/>
                  </a:cubicBezTo>
                  <a:cubicBezTo>
                    <a:pt x="1" y="8"/>
                    <a:pt x="2" y="9"/>
                    <a:pt x="3" y="9"/>
                  </a:cubicBezTo>
                  <a:cubicBezTo>
                    <a:pt x="8" y="8"/>
                    <a:pt x="8" y="8"/>
                    <a:pt x="8" y="8"/>
                  </a:cubicBezTo>
                  <a:cubicBezTo>
                    <a:pt x="9" y="8"/>
                    <a:pt x="9" y="7"/>
                    <a:pt x="9" y="6"/>
                  </a:cubicBezTo>
                  <a:cubicBezTo>
                    <a:pt x="9" y="1"/>
                    <a:pt x="9" y="1"/>
                    <a:pt x="9" y="1"/>
                  </a:cubicBezTo>
                  <a:cubicBezTo>
                    <a:pt x="9" y="0"/>
                    <a:pt x="8" y="0"/>
                    <a:pt x="7" y="0"/>
                  </a:cubicBezTo>
                </a:path>
              </a:pathLst>
            </a:custGeom>
            <a:solidFill>
              <a:srgbClr val="000000">
                <a:alpha val="100000"/>
              </a:srgbClr>
            </a:solidFill>
            <a:ln>
              <a:noFill/>
            </a:ln>
          </p:spPr>
        </p:sp>
        <p:sp>
          <p:nvSpPr>
            <p:cNvPr id="1049001" name="任意多边形 1049000"/>
            <p:cNvSpPr/>
            <p:nvPr/>
          </p:nvSpPr>
          <p:spPr bwMode="auto">
            <a:xfrm>
              <a:off x="2061942" y="3678057"/>
              <a:ext cx="33695" cy="31811"/>
            </a:xfrm>
            <a:custGeom>
              <a:avLst/>
              <a:gdLst>
                <a:gd name="l" fmla="*/ 0 w 10"/>
                <a:gd name="t" fmla="*/ 0 h 9"/>
                <a:gd name="r" fmla="*/ 10 w 10"/>
                <a:gd name="b" fmla="*/ 9 h 9"/>
              </a:gdLst>
              <a:ahLst/>
              <a:cxnLst/>
              <a:rect l="l" t="t" r="r" b="b"/>
              <a:pathLst>
                <a:path w="10" h="9">
                  <a:moveTo>
                    <a:pt x="7" y="0"/>
                  </a:moveTo>
                  <a:cubicBezTo>
                    <a:pt x="2" y="1"/>
                    <a:pt x="2" y="1"/>
                    <a:pt x="2" y="1"/>
                  </a:cubicBezTo>
                  <a:cubicBezTo>
                    <a:pt x="1" y="1"/>
                    <a:pt x="0" y="2"/>
                    <a:pt x="1" y="3"/>
                  </a:cubicBezTo>
                  <a:cubicBezTo>
                    <a:pt x="1" y="7"/>
                    <a:pt x="1" y="7"/>
                    <a:pt x="1" y="7"/>
                  </a:cubicBezTo>
                  <a:cubicBezTo>
                    <a:pt x="1" y="8"/>
                    <a:pt x="2" y="9"/>
                    <a:pt x="3" y="9"/>
                  </a:cubicBezTo>
                  <a:cubicBezTo>
                    <a:pt x="8" y="8"/>
                    <a:pt x="8" y="8"/>
                    <a:pt x="8" y="8"/>
                  </a:cubicBezTo>
                  <a:cubicBezTo>
                    <a:pt x="9" y="8"/>
                    <a:pt x="10" y="7"/>
                    <a:pt x="10" y="6"/>
                  </a:cubicBezTo>
                  <a:cubicBezTo>
                    <a:pt x="9" y="1"/>
                    <a:pt x="9" y="1"/>
                    <a:pt x="9" y="1"/>
                  </a:cubicBezTo>
                  <a:cubicBezTo>
                    <a:pt x="9" y="1"/>
                    <a:pt x="8" y="0"/>
                    <a:pt x="7" y="0"/>
                  </a:cubicBezTo>
                </a:path>
              </a:pathLst>
            </a:custGeom>
            <a:solidFill>
              <a:srgbClr val="000000">
                <a:alpha val="100000"/>
              </a:srgbClr>
            </a:solidFill>
            <a:ln>
              <a:noFill/>
            </a:ln>
          </p:spPr>
        </p:sp>
        <p:sp>
          <p:nvSpPr>
            <p:cNvPr id="1049002" name="任意多边形 1049001"/>
            <p:cNvSpPr/>
            <p:nvPr/>
          </p:nvSpPr>
          <p:spPr bwMode="auto">
            <a:xfrm>
              <a:off x="2099380" y="3670573"/>
              <a:ext cx="33695" cy="35553"/>
            </a:xfrm>
            <a:custGeom>
              <a:avLst/>
              <a:gdLst>
                <a:gd name="l" fmla="*/ 0 w 10"/>
                <a:gd name="t" fmla="*/ 0 h 10"/>
                <a:gd name="r" fmla="*/ 10 w 10"/>
                <a:gd name="b" fmla="*/ 10 h 10"/>
              </a:gdLst>
              <a:ahLst/>
              <a:cxnLst/>
              <a:rect l="l" t="t" r="r" b="b"/>
              <a:pathLst>
                <a:path w="10" h="10">
                  <a:moveTo>
                    <a:pt x="7" y="1"/>
                  </a:moveTo>
                  <a:cubicBezTo>
                    <a:pt x="2" y="1"/>
                    <a:pt x="2" y="1"/>
                    <a:pt x="2" y="1"/>
                  </a:cubicBezTo>
                  <a:cubicBezTo>
                    <a:pt x="1" y="1"/>
                    <a:pt x="0" y="2"/>
                    <a:pt x="1" y="3"/>
                  </a:cubicBezTo>
                  <a:cubicBezTo>
                    <a:pt x="1" y="8"/>
                    <a:pt x="1" y="8"/>
                    <a:pt x="1" y="8"/>
                  </a:cubicBezTo>
                  <a:cubicBezTo>
                    <a:pt x="1" y="9"/>
                    <a:pt x="2" y="10"/>
                    <a:pt x="3" y="9"/>
                  </a:cubicBezTo>
                  <a:cubicBezTo>
                    <a:pt x="8" y="9"/>
                    <a:pt x="8" y="9"/>
                    <a:pt x="8" y="9"/>
                  </a:cubicBezTo>
                  <a:cubicBezTo>
                    <a:pt x="9" y="9"/>
                    <a:pt x="10" y="8"/>
                    <a:pt x="10" y="7"/>
                  </a:cubicBezTo>
                  <a:cubicBezTo>
                    <a:pt x="9" y="2"/>
                    <a:pt x="9" y="2"/>
                    <a:pt x="9" y="2"/>
                  </a:cubicBezTo>
                  <a:cubicBezTo>
                    <a:pt x="9" y="1"/>
                    <a:pt x="8" y="0"/>
                    <a:pt x="7" y="1"/>
                  </a:cubicBezTo>
                </a:path>
              </a:pathLst>
            </a:custGeom>
            <a:solidFill>
              <a:srgbClr val="000000">
                <a:alpha val="100000"/>
              </a:srgbClr>
            </a:solidFill>
            <a:ln>
              <a:noFill/>
            </a:ln>
          </p:spPr>
        </p:sp>
        <p:sp>
          <p:nvSpPr>
            <p:cNvPr id="1049003" name="任意多边形 1049002"/>
            <p:cNvSpPr/>
            <p:nvPr/>
          </p:nvSpPr>
          <p:spPr bwMode="auto">
            <a:xfrm>
              <a:off x="2136819" y="3668702"/>
              <a:ext cx="33695" cy="29939"/>
            </a:xfrm>
            <a:custGeom>
              <a:avLst/>
              <a:gdLst>
                <a:gd name="l" fmla="*/ 0 w 10"/>
                <a:gd name="t" fmla="*/ 0 h 9"/>
                <a:gd name="r" fmla="*/ 10 w 10"/>
                <a:gd name="b" fmla="*/ 9 h 9"/>
              </a:gdLst>
              <a:ahLst/>
              <a:cxnLst/>
              <a:rect l="l" t="t" r="r" b="b"/>
              <a:pathLst>
                <a:path w="10" h="9">
                  <a:moveTo>
                    <a:pt x="7" y="0"/>
                  </a:moveTo>
                  <a:cubicBezTo>
                    <a:pt x="2" y="1"/>
                    <a:pt x="2" y="1"/>
                    <a:pt x="2" y="1"/>
                  </a:cubicBezTo>
                  <a:cubicBezTo>
                    <a:pt x="1" y="1"/>
                    <a:pt x="0" y="2"/>
                    <a:pt x="1" y="3"/>
                  </a:cubicBezTo>
                  <a:cubicBezTo>
                    <a:pt x="1" y="8"/>
                    <a:pt x="1" y="8"/>
                    <a:pt x="1" y="8"/>
                  </a:cubicBezTo>
                  <a:cubicBezTo>
                    <a:pt x="1" y="9"/>
                    <a:pt x="2" y="9"/>
                    <a:pt x="3" y="9"/>
                  </a:cubicBezTo>
                  <a:cubicBezTo>
                    <a:pt x="8" y="9"/>
                    <a:pt x="8" y="9"/>
                    <a:pt x="8" y="9"/>
                  </a:cubicBezTo>
                  <a:cubicBezTo>
                    <a:pt x="9" y="8"/>
                    <a:pt x="10" y="7"/>
                    <a:pt x="10" y="7"/>
                  </a:cubicBezTo>
                  <a:cubicBezTo>
                    <a:pt x="9" y="2"/>
                    <a:pt x="9" y="2"/>
                    <a:pt x="9" y="2"/>
                  </a:cubicBezTo>
                  <a:cubicBezTo>
                    <a:pt x="9" y="1"/>
                    <a:pt x="8" y="0"/>
                    <a:pt x="7" y="0"/>
                  </a:cubicBezTo>
                </a:path>
              </a:pathLst>
            </a:custGeom>
            <a:solidFill>
              <a:srgbClr val="000000">
                <a:alpha val="100000"/>
              </a:srgbClr>
            </a:solidFill>
            <a:ln>
              <a:noFill/>
            </a:ln>
          </p:spPr>
        </p:sp>
        <p:sp>
          <p:nvSpPr>
            <p:cNvPr id="1049004" name="任意多边形 1049003"/>
            <p:cNvSpPr/>
            <p:nvPr/>
          </p:nvSpPr>
          <p:spPr bwMode="auto">
            <a:xfrm>
              <a:off x="2043223" y="3520879"/>
              <a:ext cx="114188" cy="78589"/>
            </a:xfrm>
            <a:custGeom>
              <a:avLst/>
              <a:gdLst>
                <a:gd name="l" fmla="*/ 0 w 33"/>
                <a:gd name="t" fmla="*/ 0 h 23"/>
                <a:gd name="r" fmla="*/ 33 w 33"/>
                <a:gd name="b" fmla="*/ 23 h 23"/>
              </a:gdLst>
              <a:ahLst/>
              <a:cxnLst/>
              <a:rect l="l" t="t" r="r" b="b"/>
              <a:pathLst>
                <a:path w="33" h="23">
                  <a:moveTo>
                    <a:pt x="4" y="23"/>
                  </a:moveTo>
                  <a:cubicBezTo>
                    <a:pt x="31" y="19"/>
                    <a:pt x="31" y="19"/>
                    <a:pt x="31" y="19"/>
                  </a:cubicBezTo>
                  <a:cubicBezTo>
                    <a:pt x="32" y="19"/>
                    <a:pt x="33" y="18"/>
                    <a:pt x="32" y="17"/>
                  </a:cubicBezTo>
                  <a:cubicBezTo>
                    <a:pt x="30" y="2"/>
                    <a:pt x="30" y="2"/>
                    <a:pt x="30" y="2"/>
                  </a:cubicBezTo>
                  <a:cubicBezTo>
                    <a:pt x="30" y="1"/>
                    <a:pt x="29" y="0"/>
                    <a:pt x="28" y="0"/>
                  </a:cubicBezTo>
                  <a:cubicBezTo>
                    <a:pt x="2" y="3"/>
                    <a:pt x="2" y="3"/>
                    <a:pt x="2" y="3"/>
                  </a:cubicBezTo>
                  <a:cubicBezTo>
                    <a:pt x="1" y="3"/>
                    <a:pt x="0" y="4"/>
                    <a:pt x="0" y="5"/>
                  </a:cubicBezTo>
                  <a:cubicBezTo>
                    <a:pt x="2" y="21"/>
                    <a:pt x="2" y="21"/>
                    <a:pt x="2" y="21"/>
                  </a:cubicBezTo>
                  <a:cubicBezTo>
                    <a:pt x="3" y="22"/>
                    <a:pt x="3" y="23"/>
                    <a:pt x="4" y="23"/>
                  </a:cubicBezTo>
                </a:path>
              </a:pathLst>
            </a:custGeom>
            <a:solidFill>
              <a:srgbClr val="000000">
                <a:alpha val="100000"/>
              </a:srgbClr>
            </a:solidFill>
            <a:ln>
              <a:noFill/>
            </a:ln>
          </p:spPr>
        </p:sp>
        <p:sp>
          <p:nvSpPr>
            <p:cNvPr id="1049005" name="任意多边形 1049004"/>
            <p:cNvSpPr/>
            <p:nvPr/>
          </p:nvSpPr>
          <p:spPr bwMode="auto">
            <a:xfrm>
              <a:off x="2194645" y="3465513"/>
              <a:ext cx="182563" cy="258762"/>
            </a:xfrm>
            <a:custGeom>
              <a:avLst/>
              <a:gdLst>
                <a:gd name="l" fmla="*/ 0 w 53"/>
                <a:gd name="t" fmla="*/ 0 h 75"/>
                <a:gd name="r" fmla="*/ 53 w 53"/>
                <a:gd name="b" fmla="*/ 75 h 75"/>
              </a:gdLst>
              <a:ahLst/>
              <a:cxnLst/>
              <a:rect l="l" t="t" r="r" b="b"/>
              <a:pathLst>
                <a:path w="53" h="75">
                  <a:moveTo>
                    <a:pt x="34" y="1"/>
                  </a:moveTo>
                  <a:cubicBezTo>
                    <a:pt x="10" y="3"/>
                    <a:pt x="10" y="3"/>
                    <a:pt x="10" y="3"/>
                  </a:cubicBezTo>
                  <a:cubicBezTo>
                    <a:pt x="4" y="4"/>
                    <a:pt x="0" y="10"/>
                    <a:pt x="1" y="16"/>
                  </a:cubicBezTo>
                  <a:cubicBezTo>
                    <a:pt x="7" y="64"/>
                    <a:pt x="7" y="64"/>
                    <a:pt x="7" y="64"/>
                  </a:cubicBezTo>
                  <a:cubicBezTo>
                    <a:pt x="8" y="70"/>
                    <a:pt x="13" y="75"/>
                    <a:pt x="19" y="74"/>
                  </a:cubicBezTo>
                  <a:cubicBezTo>
                    <a:pt x="43" y="71"/>
                    <a:pt x="43" y="71"/>
                    <a:pt x="43" y="71"/>
                  </a:cubicBezTo>
                  <a:cubicBezTo>
                    <a:pt x="49" y="70"/>
                    <a:pt x="53" y="65"/>
                    <a:pt x="52" y="59"/>
                  </a:cubicBezTo>
                  <a:cubicBezTo>
                    <a:pt x="46" y="10"/>
                    <a:pt x="46" y="10"/>
                    <a:pt x="46" y="10"/>
                  </a:cubicBezTo>
                  <a:cubicBezTo>
                    <a:pt x="45" y="4"/>
                    <a:pt x="40" y="0"/>
                    <a:pt x="34" y="1"/>
                  </a:cubicBezTo>
                  <a:close/>
                  <a:moveTo>
                    <a:pt x="47" y="59"/>
                  </a:moveTo>
                  <a:cubicBezTo>
                    <a:pt x="48" y="63"/>
                    <a:pt x="45" y="66"/>
                    <a:pt x="42" y="66"/>
                  </a:cubicBezTo>
                  <a:cubicBezTo>
                    <a:pt x="19" y="69"/>
                    <a:pt x="19" y="69"/>
                    <a:pt x="19" y="69"/>
                  </a:cubicBezTo>
                  <a:cubicBezTo>
                    <a:pt x="15" y="69"/>
                    <a:pt x="12" y="67"/>
                    <a:pt x="12" y="64"/>
                  </a:cubicBezTo>
                  <a:cubicBezTo>
                    <a:pt x="6" y="15"/>
                    <a:pt x="6" y="15"/>
                    <a:pt x="6" y="15"/>
                  </a:cubicBezTo>
                  <a:cubicBezTo>
                    <a:pt x="5" y="12"/>
                    <a:pt x="8" y="9"/>
                    <a:pt x="11" y="8"/>
                  </a:cubicBezTo>
                  <a:cubicBezTo>
                    <a:pt x="34" y="5"/>
                    <a:pt x="34" y="5"/>
                    <a:pt x="34" y="5"/>
                  </a:cubicBezTo>
                  <a:cubicBezTo>
                    <a:pt x="38" y="5"/>
                    <a:pt x="41" y="7"/>
                    <a:pt x="41" y="11"/>
                  </a:cubicBezTo>
                  <a:lnTo>
                    <a:pt x="47" y="59"/>
                  </a:lnTo>
                </a:path>
              </a:pathLst>
            </a:custGeom>
            <a:solidFill>
              <a:schemeClr val="accent1">
                <a:alpha val="100000"/>
              </a:schemeClr>
            </a:solidFill>
            <a:ln>
              <a:noFill/>
            </a:ln>
          </p:spPr>
        </p:sp>
        <p:sp>
          <p:nvSpPr>
            <p:cNvPr id="1049006" name="任意多边形 1049005"/>
            <p:cNvSpPr/>
            <p:nvPr/>
          </p:nvSpPr>
          <p:spPr bwMode="auto">
            <a:xfrm>
              <a:off x="2280370" y="3654425"/>
              <a:ext cx="31750" cy="31750"/>
            </a:xfrm>
            <a:custGeom>
              <a:avLst/>
              <a:gdLst>
                <a:gd name="l" fmla="*/ 0 w 9"/>
                <a:gd name="t" fmla="*/ 0 h 9"/>
                <a:gd name="r" fmla="*/ 9 w 9"/>
                <a:gd name="b" fmla="*/ 9 h 9"/>
              </a:gdLst>
              <a:ahLst/>
              <a:cxnLst/>
              <a:rect l="l" t="t" r="r" b="b"/>
              <a:pathLst>
                <a:path w="9" h="9">
                  <a:moveTo>
                    <a:pt x="6" y="0"/>
                  </a:moveTo>
                  <a:cubicBezTo>
                    <a:pt x="1" y="1"/>
                    <a:pt x="1" y="1"/>
                    <a:pt x="1" y="1"/>
                  </a:cubicBezTo>
                  <a:cubicBezTo>
                    <a:pt x="0" y="1"/>
                    <a:pt x="0" y="2"/>
                    <a:pt x="0" y="3"/>
                  </a:cubicBezTo>
                  <a:cubicBezTo>
                    <a:pt x="0" y="8"/>
                    <a:pt x="0" y="8"/>
                    <a:pt x="0" y="8"/>
                  </a:cubicBezTo>
                  <a:cubicBezTo>
                    <a:pt x="0" y="9"/>
                    <a:pt x="1" y="9"/>
                    <a:pt x="2" y="9"/>
                  </a:cubicBezTo>
                  <a:cubicBezTo>
                    <a:pt x="7" y="8"/>
                    <a:pt x="7" y="8"/>
                    <a:pt x="7" y="8"/>
                  </a:cubicBezTo>
                  <a:cubicBezTo>
                    <a:pt x="8" y="8"/>
                    <a:pt x="9" y="7"/>
                    <a:pt x="9" y="6"/>
                  </a:cubicBezTo>
                  <a:cubicBezTo>
                    <a:pt x="8" y="2"/>
                    <a:pt x="8" y="2"/>
                    <a:pt x="8" y="2"/>
                  </a:cubicBezTo>
                  <a:cubicBezTo>
                    <a:pt x="8" y="1"/>
                    <a:pt x="7" y="0"/>
                    <a:pt x="6" y="0"/>
                  </a:cubicBezTo>
                </a:path>
              </a:pathLst>
            </a:custGeom>
            <a:solidFill>
              <a:schemeClr val="accent1">
                <a:alpha val="100000"/>
              </a:schemeClr>
            </a:solidFill>
            <a:ln>
              <a:noFill/>
            </a:ln>
          </p:spPr>
        </p:sp>
        <p:sp>
          <p:nvSpPr>
            <p:cNvPr id="1049007" name="任意多边形 1049006"/>
            <p:cNvSpPr/>
            <p:nvPr/>
          </p:nvSpPr>
          <p:spPr bwMode="auto">
            <a:xfrm>
              <a:off x="2223220" y="3500438"/>
              <a:ext cx="119063" cy="150812"/>
            </a:xfrm>
            <a:custGeom>
              <a:avLst/>
              <a:gdLst>
                <a:gd name="l" fmla="*/ 0 w 35"/>
                <a:gd name="t" fmla="*/ 0 h 44"/>
                <a:gd name="r" fmla="*/ 35 w 35"/>
                <a:gd name="b" fmla="*/ 44 h 44"/>
              </a:gdLst>
              <a:ahLst/>
              <a:cxnLst/>
              <a:rect l="l" t="t" r="r" b="b"/>
              <a:pathLst>
                <a:path w="35" h="44">
                  <a:moveTo>
                    <a:pt x="28" y="0"/>
                  </a:moveTo>
                  <a:cubicBezTo>
                    <a:pt x="2" y="3"/>
                    <a:pt x="2" y="3"/>
                    <a:pt x="2" y="3"/>
                  </a:cubicBezTo>
                  <a:cubicBezTo>
                    <a:pt x="1" y="3"/>
                    <a:pt x="0" y="4"/>
                    <a:pt x="0" y="5"/>
                  </a:cubicBezTo>
                  <a:cubicBezTo>
                    <a:pt x="5" y="42"/>
                    <a:pt x="5" y="42"/>
                    <a:pt x="5" y="42"/>
                  </a:cubicBezTo>
                  <a:cubicBezTo>
                    <a:pt x="5" y="43"/>
                    <a:pt x="6" y="44"/>
                    <a:pt x="7" y="44"/>
                  </a:cubicBezTo>
                  <a:cubicBezTo>
                    <a:pt x="34" y="41"/>
                    <a:pt x="34" y="41"/>
                    <a:pt x="34" y="41"/>
                  </a:cubicBezTo>
                  <a:cubicBezTo>
                    <a:pt x="35" y="40"/>
                    <a:pt x="35" y="40"/>
                    <a:pt x="35" y="39"/>
                  </a:cubicBezTo>
                  <a:cubicBezTo>
                    <a:pt x="31" y="1"/>
                    <a:pt x="31" y="1"/>
                    <a:pt x="31" y="1"/>
                  </a:cubicBezTo>
                  <a:cubicBezTo>
                    <a:pt x="30" y="0"/>
                    <a:pt x="29" y="0"/>
                    <a:pt x="28" y="0"/>
                  </a:cubicBezTo>
                </a:path>
              </a:pathLst>
            </a:custGeom>
            <a:solidFill>
              <a:schemeClr val="accent1">
                <a:alpha val="100000"/>
              </a:schemeClr>
            </a:solidFill>
            <a:ln>
              <a:noFill/>
            </a:ln>
          </p:spPr>
        </p:sp>
        <p:sp>
          <p:nvSpPr>
            <p:cNvPr id="1049008" name="任意多边形 1049007"/>
            <p:cNvSpPr/>
            <p:nvPr/>
          </p:nvSpPr>
          <p:spPr bwMode="auto">
            <a:xfrm>
              <a:off x="3405908" y="3160713"/>
              <a:ext cx="182562" cy="257175"/>
            </a:xfrm>
            <a:custGeom>
              <a:avLst/>
              <a:gdLst>
                <a:gd name="l" fmla="*/ 0 w 53"/>
                <a:gd name="t" fmla="*/ 0 h 75"/>
                <a:gd name="r" fmla="*/ 53 w 53"/>
                <a:gd name="b" fmla="*/ 75 h 75"/>
              </a:gdLst>
              <a:ahLst/>
              <a:cxnLst/>
              <a:rect l="l" t="t" r="r" b="b"/>
              <a:pathLst>
                <a:path w="53" h="75">
                  <a:moveTo>
                    <a:pt x="34" y="1"/>
                  </a:moveTo>
                  <a:cubicBezTo>
                    <a:pt x="10" y="4"/>
                    <a:pt x="10" y="4"/>
                    <a:pt x="10" y="4"/>
                  </a:cubicBezTo>
                  <a:cubicBezTo>
                    <a:pt x="4" y="4"/>
                    <a:pt x="0" y="10"/>
                    <a:pt x="1" y="16"/>
                  </a:cubicBezTo>
                  <a:cubicBezTo>
                    <a:pt x="7" y="64"/>
                    <a:pt x="7" y="64"/>
                    <a:pt x="7" y="64"/>
                  </a:cubicBezTo>
                  <a:cubicBezTo>
                    <a:pt x="7" y="70"/>
                    <a:pt x="13" y="75"/>
                    <a:pt x="19" y="74"/>
                  </a:cubicBezTo>
                  <a:cubicBezTo>
                    <a:pt x="42" y="71"/>
                    <a:pt x="42" y="71"/>
                    <a:pt x="42" y="71"/>
                  </a:cubicBezTo>
                  <a:cubicBezTo>
                    <a:pt x="48" y="70"/>
                    <a:pt x="53" y="65"/>
                    <a:pt x="52" y="59"/>
                  </a:cubicBezTo>
                  <a:cubicBezTo>
                    <a:pt x="46" y="10"/>
                    <a:pt x="46" y="10"/>
                    <a:pt x="46" y="10"/>
                  </a:cubicBezTo>
                  <a:cubicBezTo>
                    <a:pt x="45" y="4"/>
                    <a:pt x="40" y="0"/>
                    <a:pt x="34" y="1"/>
                  </a:cubicBezTo>
                  <a:close/>
                  <a:moveTo>
                    <a:pt x="47" y="59"/>
                  </a:moveTo>
                  <a:cubicBezTo>
                    <a:pt x="47" y="63"/>
                    <a:pt x="45" y="66"/>
                    <a:pt x="42" y="66"/>
                  </a:cubicBezTo>
                  <a:cubicBezTo>
                    <a:pt x="18" y="69"/>
                    <a:pt x="18" y="69"/>
                    <a:pt x="18" y="69"/>
                  </a:cubicBezTo>
                  <a:cubicBezTo>
                    <a:pt x="15" y="70"/>
                    <a:pt x="12" y="67"/>
                    <a:pt x="11" y="64"/>
                  </a:cubicBezTo>
                  <a:cubicBezTo>
                    <a:pt x="5" y="15"/>
                    <a:pt x="5" y="15"/>
                    <a:pt x="5" y="15"/>
                  </a:cubicBezTo>
                  <a:cubicBezTo>
                    <a:pt x="5" y="12"/>
                    <a:pt x="7" y="9"/>
                    <a:pt x="11" y="8"/>
                  </a:cubicBezTo>
                  <a:cubicBezTo>
                    <a:pt x="34" y="5"/>
                    <a:pt x="34" y="5"/>
                    <a:pt x="34" y="5"/>
                  </a:cubicBezTo>
                  <a:cubicBezTo>
                    <a:pt x="38" y="5"/>
                    <a:pt x="41" y="7"/>
                    <a:pt x="41" y="11"/>
                  </a:cubicBezTo>
                  <a:lnTo>
                    <a:pt x="47" y="59"/>
                  </a:lnTo>
                </a:path>
              </a:pathLst>
            </a:custGeom>
            <a:solidFill>
              <a:schemeClr val="accent1">
                <a:alpha val="100000"/>
              </a:schemeClr>
            </a:solidFill>
            <a:ln>
              <a:noFill/>
            </a:ln>
          </p:spPr>
        </p:sp>
        <p:sp>
          <p:nvSpPr>
            <p:cNvPr id="1049009" name="任意多边形 1049008"/>
            <p:cNvSpPr/>
            <p:nvPr/>
          </p:nvSpPr>
          <p:spPr bwMode="auto">
            <a:xfrm>
              <a:off x="3443418" y="3281368"/>
              <a:ext cx="31823" cy="29939"/>
            </a:xfrm>
            <a:custGeom>
              <a:avLst/>
              <a:gdLst>
                <a:gd name="l" fmla="*/ 0 w 9"/>
                <a:gd name="t" fmla="*/ 0 h 9"/>
                <a:gd name="r" fmla="*/ 9 w 9"/>
                <a:gd name="b" fmla="*/ 9 h 9"/>
              </a:gdLst>
              <a:ahLst/>
              <a:cxnLst/>
              <a:rect l="l" t="t" r="r" b="b"/>
              <a:pathLst>
                <a:path w="9" h="9">
                  <a:moveTo>
                    <a:pt x="6" y="0"/>
                  </a:moveTo>
                  <a:cubicBezTo>
                    <a:pt x="1" y="0"/>
                    <a:pt x="1" y="0"/>
                    <a:pt x="1" y="0"/>
                  </a:cubicBezTo>
                  <a:cubicBezTo>
                    <a:pt x="0" y="1"/>
                    <a:pt x="0" y="1"/>
                    <a:pt x="0" y="2"/>
                  </a:cubicBezTo>
                  <a:cubicBezTo>
                    <a:pt x="0" y="7"/>
                    <a:pt x="0" y="7"/>
                    <a:pt x="0" y="7"/>
                  </a:cubicBezTo>
                  <a:cubicBezTo>
                    <a:pt x="0" y="8"/>
                    <a:pt x="1" y="9"/>
                    <a:pt x="2" y="9"/>
                  </a:cubicBezTo>
                  <a:cubicBezTo>
                    <a:pt x="7" y="8"/>
                    <a:pt x="7" y="8"/>
                    <a:pt x="7" y="8"/>
                  </a:cubicBezTo>
                  <a:cubicBezTo>
                    <a:pt x="8" y="8"/>
                    <a:pt x="9" y="7"/>
                    <a:pt x="9" y="6"/>
                  </a:cubicBezTo>
                  <a:cubicBezTo>
                    <a:pt x="8" y="1"/>
                    <a:pt x="8" y="1"/>
                    <a:pt x="8" y="1"/>
                  </a:cubicBezTo>
                  <a:cubicBezTo>
                    <a:pt x="8" y="0"/>
                    <a:pt x="7" y="0"/>
                    <a:pt x="6" y="0"/>
                  </a:cubicBezTo>
                </a:path>
              </a:pathLst>
            </a:custGeom>
            <a:solidFill>
              <a:srgbClr val="000000">
                <a:alpha val="100000"/>
              </a:srgbClr>
            </a:solidFill>
            <a:ln>
              <a:noFill/>
            </a:ln>
          </p:spPr>
        </p:sp>
        <p:sp>
          <p:nvSpPr>
            <p:cNvPr id="1049010" name="任意多边形 1049009"/>
            <p:cNvSpPr/>
            <p:nvPr/>
          </p:nvSpPr>
          <p:spPr bwMode="auto">
            <a:xfrm>
              <a:off x="3482729" y="3272013"/>
              <a:ext cx="29951" cy="31809"/>
            </a:xfrm>
            <a:custGeom>
              <a:avLst/>
              <a:gdLst>
                <a:gd name="l" fmla="*/ 0 w 9"/>
                <a:gd name="t" fmla="*/ 0 h 9"/>
                <a:gd name="r" fmla="*/ 9 w 9"/>
                <a:gd name="b" fmla="*/ 9 h 9"/>
              </a:gdLst>
              <a:ahLst/>
              <a:cxnLst/>
              <a:rect l="l" t="t" r="r" b="b"/>
              <a:pathLst>
                <a:path w="9" h="9">
                  <a:moveTo>
                    <a:pt x="6" y="0"/>
                  </a:moveTo>
                  <a:cubicBezTo>
                    <a:pt x="1" y="1"/>
                    <a:pt x="1" y="1"/>
                    <a:pt x="1" y="1"/>
                  </a:cubicBezTo>
                  <a:cubicBezTo>
                    <a:pt x="0" y="1"/>
                    <a:pt x="0" y="2"/>
                    <a:pt x="0" y="3"/>
                  </a:cubicBezTo>
                  <a:cubicBezTo>
                    <a:pt x="0" y="8"/>
                    <a:pt x="0" y="8"/>
                    <a:pt x="0" y="8"/>
                  </a:cubicBezTo>
                  <a:cubicBezTo>
                    <a:pt x="0" y="9"/>
                    <a:pt x="1" y="9"/>
                    <a:pt x="2" y="9"/>
                  </a:cubicBezTo>
                  <a:cubicBezTo>
                    <a:pt x="7" y="9"/>
                    <a:pt x="7" y="9"/>
                    <a:pt x="7" y="9"/>
                  </a:cubicBezTo>
                  <a:cubicBezTo>
                    <a:pt x="8" y="9"/>
                    <a:pt x="9" y="8"/>
                    <a:pt x="9" y="7"/>
                  </a:cubicBezTo>
                  <a:cubicBezTo>
                    <a:pt x="8" y="2"/>
                    <a:pt x="8" y="2"/>
                    <a:pt x="8" y="2"/>
                  </a:cubicBezTo>
                  <a:cubicBezTo>
                    <a:pt x="8" y="1"/>
                    <a:pt x="7" y="0"/>
                    <a:pt x="6" y="0"/>
                  </a:cubicBezTo>
                </a:path>
              </a:pathLst>
            </a:custGeom>
            <a:solidFill>
              <a:srgbClr val="000000">
                <a:alpha val="100000"/>
              </a:srgbClr>
            </a:solidFill>
            <a:ln>
              <a:noFill/>
            </a:ln>
          </p:spPr>
        </p:sp>
        <p:sp>
          <p:nvSpPr>
            <p:cNvPr id="1049011" name="任意多边形 1049010"/>
            <p:cNvSpPr/>
            <p:nvPr/>
          </p:nvSpPr>
          <p:spPr bwMode="auto">
            <a:xfrm>
              <a:off x="3520168" y="3270141"/>
              <a:ext cx="29951" cy="31811"/>
            </a:xfrm>
            <a:custGeom>
              <a:avLst/>
              <a:gdLst>
                <a:gd name="l" fmla="*/ 0 w 9"/>
                <a:gd name="t" fmla="*/ 0 h 9"/>
                <a:gd name="r" fmla="*/ 9 w 9"/>
                <a:gd name="b" fmla="*/ 9 h 9"/>
              </a:gdLst>
              <a:ahLst/>
              <a:cxnLst/>
              <a:rect l="l" t="t" r="r" b="b"/>
              <a:pathLst>
                <a:path w="9" h="9">
                  <a:moveTo>
                    <a:pt x="6" y="0"/>
                  </a:moveTo>
                  <a:cubicBezTo>
                    <a:pt x="1" y="1"/>
                    <a:pt x="1" y="1"/>
                    <a:pt x="1" y="1"/>
                  </a:cubicBezTo>
                  <a:cubicBezTo>
                    <a:pt x="0" y="1"/>
                    <a:pt x="0" y="2"/>
                    <a:pt x="0" y="3"/>
                  </a:cubicBezTo>
                  <a:cubicBezTo>
                    <a:pt x="0" y="7"/>
                    <a:pt x="0" y="7"/>
                    <a:pt x="0" y="7"/>
                  </a:cubicBezTo>
                  <a:cubicBezTo>
                    <a:pt x="0" y="8"/>
                    <a:pt x="1" y="9"/>
                    <a:pt x="2" y="9"/>
                  </a:cubicBezTo>
                  <a:cubicBezTo>
                    <a:pt x="7" y="8"/>
                    <a:pt x="7" y="8"/>
                    <a:pt x="7" y="8"/>
                  </a:cubicBezTo>
                  <a:cubicBezTo>
                    <a:pt x="8" y="8"/>
                    <a:pt x="9" y="7"/>
                    <a:pt x="9" y="6"/>
                  </a:cubicBezTo>
                  <a:cubicBezTo>
                    <a:pt x="8" y="2"/>
                    <a:pt x="8" y="2"/>
                    <a:pt x="8" y="2"/>
                  </a:cubicBezTo>
                  <a:cubicBezTo>
                    <a:pt x="8" y="1"/>
                    <a:pt x="7" y="0"/>
                    <a:pt x="6" y="0"/>
                  </a:cubicBezTo>
                </a:path>
              </a:pathLst>
            </a:custGeom>
            <a:solidFill>
              <a:srgbClr val="000000">
                <a:alpha val="100000"/>
              </a:srgbClr>
            </a:solidFill>
            <a:ln>
              <a:noFill/>
            </a:ln>
          </p:spPr>
        </p:sp>
        <p:sp>
          <p:nvSpPr>
            <p:cNvPr id="1049012" name="任意多边形 1049011"/>
            <p:cNvSpPr/>
            <p:nvPr/>
          </p:nvSpPr>
          <p:spPr bwMode="auto">
            <a:xfrm>
              <a:off x="3447162" y="3313178"/>
              <a:ext cx="31823" cy="31809"/>
            </a:xfrm>
            <a:custGeom>
              <a:avLst/>
              <a:gdLst>
                <a:gd name="l" fmla="*/ 0 w 9"/>
                <a:gd name="t" fmla="*/ 0 h 9"/>
                <a:gd name="r" fmla="*/ 9 w 9"/>
                <a:gd name="b" fmla="*/ 9 h 9"/>
              </a:gdLst>
              <a:ahLst/>
              <a:cxnLst/>
              <a:rect l="l" t="t" r="r" b="b"/>
              <a:pathLst>
                <a:path w="9" h="9">
                  <a:moveTo>
                    <a:pt x="6" y="0"/>
                  </a:moveTo>
                  <a:cubicBezTo>
                    <a:pt x="2" y="1"/>
                    <a:pt x="2" y="1"/>
                    <a:pt x="2" y="1"/>
                  </a:cubicBezTo>
                  <a:cubicBezTo>
                    <a:pt x="1" y="1"/>
                    <a:pt x="0" y="2"/>
                    <a:pt x="0" y="3"/>
                  </a:cubicBezTo>
                  <a:cubicBezTo>
                    <a:pt x="1" y="8"/>
                    <a:pt x="1" y="8"/>
                    <a:pt x="1" y="8"/>
                  </a:cubicBezTo>
                  <a:cubicBezTo>
                    <a:pt x="1" y="9"/>
                    <a:pt x="2" y="9"/>
                    <a:pt x="3" y="9"/>
                  </a:cubicBezTo>
                  <a:cubicBezTo>
                    <a:pt x="7" y="9"/>
                    <a:pt x="7" y="9"/>
                    <a:pt x="7" y="9"/>
                  </a:cubicBezTo>
                  <a:cubicBezTo>
                    <a:pt x="8" y="8"/>
                    <a:pt x="9" y="7"/>
                    <a:pt x="9" y="6"/>
                  </a:cubicBezTo>
                  <a:cubicBezTo>
                    <a:pt x="8" y="2"/>
                    <a:pt x="8" y="2"/>
                    <a:pt x="8" y="2"/>
                  </a:cubicBezTo>
                  <a:cubicBezTo>
                    <a:pt x="8" y="1"/>
                    <a:pt x="7" y="0"/>
                    <a:pt x="6" y="0"/>
                  </a:cubicBezTo>
                </a:path>
              </a:pathLst>
            </a:custGeom>
            <a:solidFill>
              <a:srgbClr val="000000">
                <a:alpha val="100000"/>
              </a:srgbClr>
            </a:solidFill>
            <a:ln>
              <a:noFill/>
            </a:ln>
          </p:spPr>
        </p:sp>
        <p:sp>
          <p:nvSpPr>
            <p:cNvPr id="1049013" name="任意多边形 1049012"/>
            <p:cNvSpPr/>
            <p:nvPr/>
          </p:nvSpPr>
          <p:spPr bwMode="auto">
            <a:xfrm>
              <a:off x="3484601" y="3311307"/>
              <a:ext cx="31823" cy="29939"/>
            </a:xfrm>
            <a:custGeom>
              <a:avLst/>
              <a:gdLst>
                <a:gd name="l" fmla="*/ 0 w 9"/>
                <a:gd name="t" fmla="*/ 0 h 9"/>
                <a:gd name="r" fmla="*/ 9 w 9"/>
                <a:gd name="b" fmla="*/ 9 h 9"/>
              </a:gdLst>
              <a:ahLst/>
              <a:cxnLst/>
              <a:rect l="l" t="t" r="r" b="b"/>
              <a:pathLst>
                <a:path w="9" h="9">
                  <a:moveTo>
                    <a:pt x="6" y="0"/>
                  </a:moveTo>
                  <a:cubicBezTo>
                    <a:pt x="2" y="0"/>
                    <a:pt x="2" y="0"/>
                    <a:pt x="2" y="0"/>
                  </a:cubicBezTo>
                  <a:cubicBezTo>
                    <a:pt x="1" y="1"/>
                    <a:pt x="0" y="1"/>
                    <a:pt x="0" y="2"/>
                  </a:cubicBezTo>
                  <a:cubicBezTo>
                    <a:pt x="1" y="7"/>
                    <a:pt x="1" y="7"/>
                    <a:pt x="1" y="7"/>
                  </a:cubicBezTo>
                  <a:cubicBezTo>
                    <a:pt x="1" y="8"/>
                    <a:pt x="2" y="9"/>
                    <a:pt x="3" y="9"/>
                  </a:cubicBezTo>
                  <a:cubicBezTo>
                    <a:pt x="7" y="8"/>
                    <a:pt x="7" y="8"/>
                    <a:pt x="7" y="8"/>
                  </a:cubicBezTo>
                  <a:cubicBezTo>
                    <a:pt x="8" y="8"/>
                    <a:pt x="9" y="7"/>
                    <a:pt x="9" y="6"/>
                  </a:cubicBezTo>
                  <a:cubicBezTo>
                    <a:pt x="8" y="1"/>
                    <a:pt x="8" y="1"/>
                    <a:pt x="8" y="1"/>
                  </a:cubicBezTo>
                  <a:cubicBezTo>
                    <a:pt x="8" y="0"/>
                    <a:pt x="7" y="0"/>
                    <a:pt x="6" y="0"/>
                  </a:cubicBezTo>
                </a:path>
              </a:pathLst>
            </a:custGeom>
            <a:solidFill>
              <a:srgbClr val="000000">
                <a:alpha val="100000"/>
              </a:srgbClr>
            </a:solidFill>
            <a:ln>
              <a:noFill/>
            </a:ln>
          </p:spPr>
        </p:sp>
        <p:sp>
          <p:nvSpPr>
            <p:cNvPr id="1049014" name="任意多边形 1049013"/>
            <p:cNvSpPr/>
            <p:nvPr/>
          </p:nvSpPr>
          <p:spPr bwMode="auto">
            <a:xfrm>
              <a:off x="3523912" y="3303822"/>
              <a:ext cx="29951" cy="33681"/>
            </a:xfrm>
            <a:custGeom>
              <a:avLst/>
              <a:gdLst>
                <a:gd name="l" fmla="*/ 0 w 9"/>
                <a:gd name="t" fmla="*/ 0 h 10"/>
                <a:gd name="r" fmla="*/ 9 w 9"/>
                <a:gd name="b" fmla="*/ 10 h 10"/>
              </a:gdLst>
              <a:ahLst/>
              <a:cxnLst/>
              <a:rect l="l" t="t" r="r" b="b"/>
              <a:pathLst>
                <a:path w="9" h="10">
                  <a:moveTo>
                    <a:pt x="6" y="0"/>
                  </a:moveTo>
                  <a:cubicBezTo>
                    <a:pt x="2" y="1"/>
                    <a:pt x="2" y="1"/>
                    <a:pt x="2" y="1"/>
                  </a:cubicBezTo>
                  <a:cubicBezTo>
                    <a:pt x="1" y="1"/>
                    <a:pt x="0" y="2"/>
                    <a:pt x="0" y="3"/>
                  </a:cubicBezTo>
                  <a:cubicBezTo>
                    <a:pt x="1" y="8"/>
                    <a:pt x="1" y="8"/>
                    <a:pt x="1" y="8"/>
                  </a:cubicBezTo>
                  <a:cubicBezTo>
                    <a:pt x="1" y="9"/>
                    <a:pt x="2" y="10"/>
                    <a:pt x="3" y="9"/>
                  </a:cubicBezTo>
                  <a:cubicBezTo>
                    <a:pt x="7" y="9"/>
                    <a:pt x="7" y="9"/>
                    <a:pt x="7" y="9"/>
                  </a:cubicBezTo>
                  <a:cubicBezTo>
                    <a:pt x="8" y="9"/>
                    <a:pt x="9" y="8"/>
                    <a:pt x="9" y="7"/>
                  </a:cubicBezTo>
                  <a:cubicBezTo>
                    <a:pt x="8" y="2"/>
                    <a:pt x="8" y="2"/>
                    <a:pt x="8" y="2"/>
                  </a:cubicBezTo>
                  <a:cubicBezTo>
                    <a:pt x="8" y="1"/>
                    <a:pt x="7" y="0"/>
                    <a:pt x="6" y="0"/>
                  </a:cubicBezTo>
                </a:path>
              </a:pathLst>
            </a:custGeom>
            <a:solidFill>
              <a:srgbClr val="000000">
                <a:alpha val="100000"/>
              </a:srgbClr>
            </a:solidFill>
            <a:ln>
              <a:noFill/>
            </a:ln>
          </p:spPr>
        </p:sp>
        <p:sp>
          <p:nvSpPr>
            <p:cNvPr id="1049015" name="任意多边形 1049014"/>
            <p:cNvSpPr/>
            <p:nvPr/>
          </p:nvSpPr>
          <p:spPr bwMode="auto">
            <a:xfrm>
              <a:off x="3450906" y="3352473"/>
              <a:ext cx="31823" cy="29939"/>
            </a:xfrm>
            <a:custGeom>
              <a:avLst/>
              <a:gdLst>
                <a:gd name="l" fmla="*/ 0 w 9"/>
                <a:gd name="t" fmla="*/ 0 h 9"/>
                <a:gd name="r" fmla="*/ 9 w 9"/>
                <a:gd name="b" fmla="*/ 9 h 9"/>
              </a:gdLst>
              <a:ahLst/>
              <a:cxnLst/>
              <a:rect l="l" t="t" r="r" b="b"/>
              <a:pathLst>
                <a:path w="9" h="9">
                  <a:moveTo>
                    <a:pt x="7" y="0"/>
                  </a:moveTo>
                  <a:cubicBezTo>
                    <a:pt x="2" y="0"/>
                    <a:pt x="2" y="0"/>
                    <a:pt x="2" y="0"/>
                  </a:cubicBezTo>
                  <a:cubicBezTo>
                    <a:pt x="1" y="0"/>
                    <a:pt x="0" y="1"/>
                    <a:pt x="0" y="2"/>
                  </a:cubicBezTo>
                  <a:cubicBezTo>
                    <a:pt x="1" y="7"/>
                    <a:pt x="1" y="7"/>
                    <a:pt x="1" y="7"/>
                  </a:cubicBezTo>
                  <a:cubicBezTo>
                    <a:pt x="1" y="8"/>
                    <a:pt x="2" y="9"/>
                    <a:pt x="3" y="9"/>
                  </a:cubicBezTo>
                  <a:cubicBezTo>
                    <a:pt x="8" y="8"/>
                    <a:pt x="8" y="8"/>
                    <a:pt x="8" y="8"/>
                  </a:cubicBezTo>
                  <a:cubicBezTo>
                    <a:pt x="9" y="8"/>
                    <a:pt x="9" y="7"/>
                    <a:pt x="9" y="6"/>
                  </a:cubicBezTo>
                  <a:cubicBezTo>
                    <a:pt x="9" y="1"/>
                    <a:pt x="9" y="1"/>
                    <a:pt x="9" y="1"/>
                  </a:cubicBezTo>
                  <a:cubicBezTo>
                    <a:pt x="9" y="0"/>
                    <a:pt x="8" y="0"/>
                    <a:pt x="7" y="0"/>
                  </a:cubicBezTo>
                </a:path>
              </a:pathLst>
            </a:custGeom>
            <a:solidFill>
              <a:srgbClr val="000000">
                <a:alpha val="100000"/>
              </a:srgbClr>
            </a:solidFill>
            <a:ln>
              <a:noFill/>
            </a:ln>
          </p:spPr>
        </p:sp>
        <p:sp>
          <p:nvSpPr>
            <p:cNvPr id="1049016" name="任意多边形 1049015"/>
            <p:cNvSpPr/>
            <p:nvPr/>
          </p:nvSpPr>
          <p:spPr bwMode="auto">
            <a:xfrm>
              <a:off x="3488345" y="3344988"/>
              <a:ext cx="31823" cy="29939"/>
            </a:xfrm>
            <a:custGeom>
              <a:avLst/>
              <a:gdLst>
                <a:gd name="l" fmla="*/ 0 w 9"/>
                <a:gd name="t" fmla="*/ 0 h 9"/>
                <a:gd name="r" fmla="*/ 9 w 9"/>
                <a:gd name="b" fmla="*/ 9 h 9"/>
              </a:gdLst>
              <a:ahLst/>
              <a:cxnLst/>
              <a:rect l="l" t="t" r="r" b="b"/>
              <a:pathLst>
                <a:path w="9" h="9">
                  <a:moveTo>
                    <a:pt x="7" y="0"/>
                  </a:moveTo>
                  <a:cubicBezTo>
                    <a:pt x="2" y="1"/>
                    <a:pt x="2" y="1"/>
                    <a:pt x="2" y="1"/>
                  </a:cubicBezTo>
                  <a:cubicBezTo>
                    <a:pt x="1" y="1"/>
                    <a:pt x="0" y="2"/>
                    <a:pt x="0" y="3"/>
                  </a:cubicBezTo>
                  <a:cubicBezTo>
                    <a:pt x="1" y="8"/>
                    <a:pt x="1" y="8"/>
                    <a:pt x="1" y="8"/>
                  </a:cubicBezTo>
                  <a:cubicBezTo>
                    <a:pt x="1" y="9"/>
                    <a:pt x="2" y="9"/>
                    <a:pt x="3" y="9"/>
                  </a:cubicBezTo>
                  <a:cubicBezTo>
                    <a:pt x="8" y="9"/>
                    <a:pt x="8" y="9"/>
                    <a:pt x="8" y="9"/>
                  </a:cubicBezTo>
                  <a:cubicBezTo>
                    <a:pt x="9" y="8"/>
                    <a:pt x="9" y="8"/>
                    <a:pt x="9" y="7"/>
                  </a:cubicBezTo>
                  <a:cubicBezTo>
                    <a:pt x="9" y="2"/>
                    <a:pt x="9" y="2"/>
                    <a:pt x="9" y="2"/>
                  </a:cubicBezTo>
                  <a:cubicBezTo>
                    <a:pt x="9" y="1"/>
                    <a:pt x="8" y="0"/>
                    <a:pt x="7" y="0"/>
                  </a:cubicBezTo>
                </a:path>
              </a:pathLst>
            </a:custGeom>
            <a:solidFill>
              <a:srgbClr val="000000">
                <a:alpha val="100000"/>
              </a:srgbClr>
            </a:solidFill>
            <a:ln>
              <a:noFill/>
            </a:ln>
          </p:spPr>
        </p:sp>
        <p:sp>
          <p:nvSpPr>
            <p:cNvPr id="1049017" name="任意多边形 1049016"/>
            <p:cNvSpPr/>
            <p:nvPr/>
          </p:nvSpPr>
          <p:spPr bwMode="auto">
            <a:xfrm>
              <a:off x="3525783" y="3341246"/>
              <a:ext cx="31823" cy="31811"/>
            </a:xfrm>
            <a:custGeom>
              <a:avLst/>
              <a:gdLst>
                <a:gd name="l" fmla="*/ 0 w 9"/>
                <a:gd name="t" fmla="*/ 0 h 9"/>
                <a:gd name="r" fmla="*/ 9 w 9"/>
                <a:gd name="b" fmla="*/ 9 h 9"/>
              </a:gdLst>
              <a:ahLst/>
              <a:cxnLst/>
              <a:rect l="l" t="t" r="r" b="b"/>
              <a:pathLst>
                <a:path w="9" h="9">
                  <a:moveTo>
                    <a:pt x="7" y="0"/>
                  </a:moveTo>
                  <a:cubicBezTo>
                    <a:pt x="2" y="1"/>
                    <a:pt x="2" y="1"/>
                    <a:pt x="2" y="1"/>
                  </a:cubicBezTo>
                  <a:cubicBezTo>
                    <a:pt x="1" y="1"/>
                    <a:pt x="0" y="2"/>
                    <a:pt x="0" y="3"/>
                  </a:cubicBezTo>
                  <a:cubicBezTo>
                    <a:pt x="1" y="7"/>
                    <a:pt x="1" y="7"/>
                    <a:pt x="1" y="7"/>
                  </a:cubicBezTo>
                  <a:cubicBezTo>
                    <a:pt x="1" y="8"/>
                    <a:pt x="2" y="9"/>
                    <a:pt x="3" y="9"/>
                  </a:cubicBezTo>
                  <a:cubicBezTo>
                    <a:pt x="8" y="8"/>
                    <a:pt x="8" y="8"/>
                    <a:pt x="8" y="8"/>
                  </a:cubicBezTo>
                  <a:cubicBezTo>
                    <a:pt x="9" y="8"/>
                    <a:pt x="9" y="7"/>
                    <a:pt x="9" y="6"/>
                  </a:cubicBezTo>
                  <a:cubicBezTo>
                    <a:pt x="9" y="1"/>
                    <a:pt x="9" y="1"/>
                    <a:pt x="9" y="1"/>
                  </a:cubicBezTo>
                  <a:cubicBezTo>
                    <a:pt x="9" y="0"/>
                    <a:pt x="8" y="0"/>
                    <a:pt x="7" y="0"/>
                  </a:cubicBezTo>
                </a:path>
              </a:pathLst>
            </a:custGeom>
            <a:solidFill>
              <a:srgbClr val="000000">
                <a:alpha val="100000"/>
              </a:srgbClr>
            </a:solidFill>
            <a:ln>
              <a:noFill/>
            </a:ln>
          </p:spPr>
        </p:sp>
        <p:sp>
          <p:nvSpPr>
            <p:cNvPr id="1049018" name="任意多边形 1049017"/>
            <p:cNvSpPr/>
            <p:nvPr/>
          </p:nvSpPr>
          <p:spPr bwMode="auto">
            <a:xfrm>
              <a:off x="3434059" y="3193423"/>
              <a:ext cx="110443" cy="76718"/>
            </a:xfrm>
            <a:custGeom>
              <a:avLst/>
              <a:gdLst>
                <a:gd name="l" fmla="*/ 0 w 32"/>
                <a:gd name="t" fmla="*/ 0 h 22"/>
                <a:gd name="r" fmla="*/ 32 w 32"/>
                <a:gd name="b" fmla="*/ 22 h 22"/>
              </a:gdLst>
              <a:ahLst/>
              <a:cxnLst/>
              <a:rect l="l" t="t" r="r" b="b"/>
              <a:pathLst>
                <a:path w="32" h="22">
                  <a:moveTo>
                    <a:pt x="4" y="22"/>
                  </a:moveTo>
                  <a:cubicBezTo>
                    <a:pt x="31" y="19"/>
                    <a:pt x="31" y="19"/>
                    <a:pt x="31" y="19"/>
                  </a:cubicBezTo>
                  <a:cubicBezTo>
                    <a:pt x="32" y="19"/>
                    <a:pt x="32" y="18"/>
                    <a:pt x="32" y="17"/>
                  </a:cubicBezTo>
                  <a:cubicBezTo>
                    <a:pt x="30" y="1"/>
                    <a:pt x="30" y="1"/>
                    <a:pt x="30" y="1"/>
                  </a:cubicBezTo>
                  <a:cubicBezTo>
                    <a:pt x="30" y="0"/>
                    <a:pt x="29" y="0"/>
                    <a:pt x="28" y="0"/>
                  </a:cubicBezTo>
                  <a:cubicBezTo>
                    <a:pt x="2" y="3"/>
                    <a:pt x="2" y="3"/>
                    <a:pt x="2" y="3"/>
                  </a:cubicBezTo>
                  <a:cubicBezTo>
                    <a:pt x="1" y="3"/>
                    <a:pt x="0" y="4"/>
                    <a:pt x="0" y="5"/>
                  </a:cubicBezTo>
                  <a:cubicBezTo>
                    <a:pt x="2" y="21"/>
                    <a:pt x="2" y="21"/>
                    <a:pt x="2" y="21"/>
                  </a:cubicBezTo>
                  <a:cubicBezTo>
                    <a:pt x="2" y="22"/>
                    <a:pt x="3" y="22"/>
                    <a:pt x="4" y="22"/>
                  </a:cubicBezTo>
                </a:path>
              </a:pathLst>
            </a:custGeom>
            <a:solidFill>
              <a:srgbClr val="000000">
                <a:alpha val="100000"/>
              </a:srgbClr>
            </a:solidFill>
            <a:ln>
              <a:noFill/>
            </a:ln>
          </p:spPr>
        </p:sp>
        <p:sp>
          <p:nvSpPr>
            <p:cNvPr id="1049019" name="任意多边形 1049018"/>
            <p:cNvSpPr/>
            <p:nvPr/>
          </p:nvSpPr>
          <p:spPr bwMode="auto">
            <a:xfrm>
              <a:off x="3585295" y="3136900"/>
              <a:ext cx="180975" cy="257175"/>
            </a:xfrm>
            <a:custGeom>
              <a:avLst/>
              <a:gdLst>
                <a:gd name="l" fmla="*/ 0 w 53"/>
                <a:gd name="t" fmla="*/ 0 h 75"/>
                <a:gd name="r" fmla="*/ 53 w 53"/>
                <a:gd name="b" fmla="*/ 75 h 75"/>
              </a:gdLst>
              <a:ahLst/>
              <a:cxnLst/>
              <a:rect l="l" t="t" r="r" b="b"/>
              <a:pathLst>
                <a:path w="53" h="75">
                  <a:moveTo>
                    <a:pt x="34" y="1"/>
                  </a:moveTo>
                  <a:cubicBezTo>
                    <a:pt x="10" y="4"/>
                    <a:pt x="10" y="4"/>
                    <a:pt x="10" y="4"/>
                  </a:cubicBezTo>
                  <a:cubicBezTo>
                    <a:pt x="4" y="5"/>
                    <a:pt x="0" y="10"/>
                    <a:pt x="1" y="16"/>
                  </a:cubicBezTo>
                  <a:cubicBezTo>
                    <a:pt x="7" y="65"/>
                    <a:pt x="7" y="65"/>
                    <a:pt x="7" y="65"/>
                  </a:cubicBezTo>
                  <a:cubicBezTo>
                    <a:pt x="7" y="71"/>
                    <a:pt x="13" y="75"/>
                    <a:pt x="19" y="74"/>
                  </a:cubicBezTo>
                  <a:cubicBezTo>
                    <a:pt x="42" y="72"/>
                    <a:pt x="42" y="72"/>
                    <a:pt x="42" y="72"/>
                  </a:cubicBezTo>
                  <a:cubicBezTo>
                    <a:pt x="48" y="71"/>
                    <a:pt x="53" y="65"/>
                    <a:pt x="52" y="59"/>
                  </a:cubicBezTo>
                  <a:cubicBezTo>
                    <a:pt x="46" y="11"/>
                    <a:pt x="46" y="11"/>
                    <a:pt x="46" y="11"/>
                  </a:cubicBezTo>
                  <a:cubicBezTo>
                    <a:pt x="45" y="5"/>
                    <a:pt x="40" y="0"/>
                    <a:pt x="34" y="1"/>
                  </a:cubicBezTo>
                  <a:close/>
                  <a:moveTo>
                    <a:pt x="47" y="60"/>
                  </a:moveTo>
                  <a:cubicBezTo>
                    <a:pt x="47" y="63"/>
                    <a:pt x="45" y="66"/>
                    <a:pt x="42" y="67"/>
                  </a:cubicBezTo>
                  <a:cubicBezTo>
                    <a:pt x="18" y="70"/>
                    <a:pt x="18" y="70"/>
                    <a:pt x="18" y="70"/>
                  </a:cubicBezTo>
                  <a:cubicBezTo>
                    <a:pt x="15" y="70"/>
                    <a:pt x="12" y="68"/>
                    <a:pt x="11" y="64"/>
                  </a:cubicBezTo>
                  <a:cubicBezTo>
                    <a:pt x="5" y="16"/>
                    <a:pt x="5" y="16"/>
                    <a:pt x="5" y="16"/>
                  </a:cubicBezTo>
                  <a:cubicBezTo>
                    <a:pt x="5" y="12"/>
                    <a:pt x="7" y="9"/>
                    <a:pt x="11" y="9"/>
                  </a:cubicBezTo>
                  <a:cubicBezTo>
                    <a:pt x="34" y="6"/>
                    <a:pt x="34" y="6"/>
                    <a:pt x="34" y="6"/>
                  </a:cubicBezTo>
                  <a:cubicBezTo>
                    <a:pt x="38" y="6"/>
                    <a:pt x="41" y="8"/>
                    <a:pt x="41" y="11"/>
                  </a:cubicBezTo>
                  <a:lnTo>
                    <a:pt x="47" y="60"/>
                  </a:lnTo>
                </a:path>
              </a:pathLst>
            </a:custGeom>
            <a:solidFill>
              <a:schemeClr val="accent1">
                <a:alpha val="100000"/>
              </a:schemeClr>
            </a:solidFill>
            <a:ln>
              <a:noFill/>
            </a:ln>
          </p:spPr>
        </p:sp>
        <p:sp>
          <p:nvSpPr>
            <p:cNvPr id="1049020" name="任意多边形 1049019"/>
            <p:cNvSpPr/>
            <p:nvPr/>
          </p:nvSpPr>
          <p:spPr bwMode="auto">
            <a:xfrm>
              <a:off x="3668049" y="3328148"/>
              <a:ext cx="33695" cy="29939"/>
            </a:xfrm>
            <a:custGeom>
              <a:avLst/>
              <a:gdLst>
                <a:gd name="l" fmla="*/ 0 w 10"/>
                <a:gd name="t" fmla="*/ 0 h 9"/>
                <a:gd name="r" fmla="*/ 10 w 10"/>
                <a:gd name="b" fmla="*/ 9 h 9"/>
              </a:gdLst>
              <a:ahLst/>
              <a:cxnLst/>
              <a:rect l="l" t="t" r="r" b="b"/>
              <a:pathLst>
                <a:path w="10" h="9">
                  <a:moveTo>
                    <a:pt x="7" y="0"/>
                  </a:moveTo>
                  <a:cubicBezTo>
                    <a:pt x="2" y="0"/>
                    <a:pt x="2" y="0"/>
                    <a:pt x="2" y="0"/>
                  </a:cubicBezTo>
                  <a:cubicBezTo>
                    <a:pt x="1" y="1"/>
                    <a:pt x="0" y="2"/>
                    <a:pt x="0" y="3"/>
                  </a:cubicBezTo>
                  <a:cubicBezTo>
                    <a:pt x="1" y="7"/>
                    <a:pt x="1" y="7"/>
                    <a:pt x="1" y="7"/>
                  </a:cubicBezTo>
                  <a:cubicBezTo>
                    <a:pt x="1" y="8"/>
                    <a:pt x="2" y="9"/>
                    <a:pt x="3" y="9"/>
                  </a:cubicBezTo>
                  <a:cubicBezTo>
                    <a:pt x="8" y="8"/>
                    <a:pt x="8" y="8"/>
                    <a:pt x="8" y="8"/>
                  </a:cubicBezTo>
                  <a:cubicBezTo>
                    <a:pt x="9" y="8"/>
                    <a:pt x="10" y="7"/>
                    <a:pt x="9" y="6"/>
                  </a:cubicBezTo>
                  <a:cubicBezTo>
                    <a:pt x="9" y="1"/>
                    <a:pt x="9" y="1"/>
                    <a:pt x="9" y="1"/>
                  </a:cubicBezTo>
                  <a:cubicBezTo>
                    <a:pt x="9" y="0"/>
                    <a:pt x="8" y="0"/>
                    <a:pt x="7" y="0"/>
                  </a:cubicBezTo>
                </a:path>
              </a:pathLst>
            </a:custGeom>
            <a:solidFill>
              <a:srgbClr val="FFFFFF">
                <a:alpha val="100000"/>
              </a:srgbClr>
            </a:solidFill>
            <a:ln>
              <a:noFill/>
            </a:ln>
          </p:spPr>
        </p:sp>
        <p:sp>
          <p:nvSpPr>
            <p:cNvPr id="1049021" name="任意多边形 1049020"/>
            <p:cNvSpPr/>
            <p:nvPr/>
          </p:nvSpPr>
          <p:spPr bwMode="auto">
            <a:xfrm>
              <a:off x="3612283" y="3170238"/>
              <a:ext cx="120650" cy="155575"/>
            </a:xfrm>
            <a:custGeom>
              <a:avLst/>
              <a:gdLst>
                <a:gd name="l" fmla="*/ 0 w 35"/>
                <a:gd name="t" fmla="*/ 0 h 45"/>
                <a:gd name="r" fmla="*/ 35 w 35"/>
                <a:gd name="b" fmla="*/ 45 h 45"/>
              </a:gdLst>
              <a:ahLst/>
              <a:cxnLst/>
              <a:rect l="l" t="t" r="r" b="b"/>
              <a:pathLst>
                <a:path w="35" h="45">
                  <a:moveTo>
                    <a:pt x="28" y="0"/>
                  </a:moveTo>
                  <a:cubicBezTo>
                    <a:pt x="2" y="4"/>
                    <a:pt x="2" y="4"/>
                    <a:pt x="2" y="4"/>
                  </a:cubicBezTo>
                  <a:cubicBezTo>
                    <a:pt x="1" y="4"/>
                    <a:pt x="0" y="5"/>
                    <a:pt x="0" y="6"/>
                  </a:cubicBezTo>
                  <a:cubicBezTo>
                    <a:pt x="5" y="43"/>
                    <a:pt x="5" y="43"/>
                    <a:pt x="5" y="43"/>
                  </a:cubicBezTo>
                  <a:cubicBezTo>
                    <a:pt x="5" y="44"/>
                    <a:pt x="6" y="45"/>
                    <a:pt x="7" y="45"/>
                  </a:cubicBezTo>
                  <a:cubicBezTo>
                    <a:pt x="33" y="41"/>
                    <a:pt x="33" y="41"/>
                    <a:pt x="33" y="41"/>
                  </a:cubicBezTo>
                  <a:cubicBezTo>
                    <a:pt x="34" y="41"/>
                    <a:pt x="35" y="40"/>
                    <a:pt x="35" y="39"/>
                  </a:cubicBezTo>
                  <a:cubicBezTo>
                    <a:pt x="30" y="2"/>
                    <a:pt x="30" y="2"/>
                    <a:pt x="30" y="2"/>
                  </a:cubicBezTo>
                  <a:cubicBezTo>
                    <a:pt x="30" y="1"/>
                    <a:pt x="29" y="0"/>
                    <a:pt x="28" y="0"/>
                  </a:cubicBezTo>
                </a:path>
              </a:pathLst>
            </a:custGeom>
            <a:solidFill>
              <a:schemeClr val="accent1">
                <a:alpha val="100000"/>
              </a:schemeClr>
            </a:solidFill>
            <a:ln>
              <a:noFill/>
            </a:ln>
          </p:spPr>
        </p:sp>
        <p:sp>
          <p:nvSpPr>
            <p:cNvPr id="1049022" name="任意多边形 1049021"/>
            <p:cNvSpPr/>
            <p:nvPr/>
          </p:nvSpPr>
          <p:spPr bwMode="auto">
            <a:xfrm>
              <a:off x="463323" y="3036244"/>
              <a:ext cx="84237" cy="65491"/>
            </a:xfrm>
            <a:custGeom>
              <a:avLst/>
              <a:gdLst>
                <a:gd name="l" fmla="*/ 0 w 25"/>
                <a:gd name="t" fmla="*/ 0 h 19"/>
                <a:gd name="r" fmla="*/ 25 w 25"/>
                <a:gd name="b" fmla="*/ 19 h 19"/>
              </a:gdLst>
              <a:ahLst/>
              <a:cxnLst/>
              <a:rect l="l" t="t" r="r" b="b"/>
              <a:pathLst>
                <a:path w="25" h="19">
                  <a:moveTo>
                    <a:pt x="12" y="18"/>
                  </a:moveTo>
                  <a:cubicBezTo>
                    <a:pt x="16" y="17"/>
                    <a:pt x="16" y="17"/>
                    <a:pt x="16" y="17"/>
                  </a:cubicBezTo>
                  <a:cubicBezTo>
                    <a:pt x="24" y="16"/>
                    <a:pt x="24" y="16"/>
                    <a:pt x="24" y="16"/>
                  </a:cubicBezTo>
                  <a:cubicBezTo>
                    <a:pt x="25" y="2"/>
                    <a:pt x="25" y="2"/>
                    <a:pt x="25" y="2"/>
                  </a:cubicBezTo>
                  <a:cubicBezTo>
                    <a:pt x="25" y="2"/>
                    <a:pt x="25" y="0"/>
                    <a:pt x="22" y="0"/>
                  </a:cubicBezTo>
                  <a:cubicBezTo>
                    <a:pt x="21" y="0"/>
                    <a:pt x="18" y="1"/>
                    <a:pt x="14" y="1"/>
                  </a:cubicBezTo>
                  <a:cubicBezTo>
                    <a:pt x="12" y="2"/>
                    <a:pt x="10" y="2"/>
                    <a:pt x="10" y="2"/>
                  </a:cubicBezTo>
                  <a:cubicBezTo>
                    <a:pt x="7" y="2"/>
                    <a:pt x="3" y="3"/>
                    <a:pt x="2" y="3"/>
                  </a:cubicBezTo>
                  <a:cubicBezTo>
                    <a:pt x="0" y="3"/>
                    <a:pt x="0" y="5"/>
                    <a:pt x="0" y="5"/>
                  </a:cubicBezTo>
                  <a:cubicBezTo>
                    <a:pt x="5" y="19"/>
                    <a:pt x="5" y="19"/>
                    <a:pt x="5" y="19"/>
                  </a:cubicBezTo>
                  <a:lnTo>
                    <a:pt x="12" y="18"/>
                  </a:lnTo>
                </a:path>
              </a:pathLst>
            </a:custGeom>
            <a:solidFill>
              <a:srgbClr val="FFFFFF">
                <a:alpha val="100000"/>
              </a:srgbClr>
            </a:solidFill>
            <a:ln>
              <a:noFill/>
            </a:ln>
          </p:spPr>
        </p:sp>
        <p:sp>
          <p:nvSpPr>
            <p:cNvPr id="1049023" name="任意多边形 1049022"/>
            <p:cNvSpPr/>
            <p:nvPr/>
          </p:nvSpPr>
          <p:spPr bwMode="auto">
            <a:xfrm>
              <a:off x="545687" y="3073668"/>
              <a:ext cx="80493" cy="59878"/>
            </a:xfrm>
            <a:custGeom>
              <a:avLst/>
              <a:gdLst>
                <a:gd name="l" fmla="*/ 0 w 24"/>
                <a:gd name="t" fmla="*/ 0 h 17"/>
                <a:gd name="r" fmla="*/ 24 w 24"/>
                <a:gd name="b" fmla="*/ 17 h 17"/>
              </a:gdLst>
              <a:ahLst/>
              <a:cxnLst/>
              <a:rect l="l" t="t" r="r" b="b"/>
              <a:pathLst>
                <a:path w="24" h="17">
                  <a:moveTo>
                    <a:pt x="24" y="8"/>
                  </a:moveTo>
                  <a:cubicBezTo>
                    <a:pt x="16" y="0"/>
                    <a:pt x="3" y="4"/>
                    <a:pt x="1" y="5"/>
                  </a:cubicBezTo>
                  <a:cubicBezTo>
                    <a:pt x="1" y="5"/>
                    <a:pt x="1" y="5"/>
                    <a:pt x="1" y="5"/>
                  </a:cubicBezTo>
                  <a:cubicBezTo>
                    <a:pt x="1" y="5"/>
                    <a:pt x="1" y="5"/>
                    <a:pt x="1" y="5"/>
                  </a:cubicBezTo>
                  <a:cubicBezTo>
                    <a:pt x="1" y="5"/>
                    <a:pt x="1" y="5"/>
                    <a:pt x="1" y="5"/>
                  </a:cubicBezTo>
                  <a:cubicBezTo>
                    <a:pt x="0" y="6"/>
                    <a:pt x="1" y="7"/>
                    <a:pt x="1" y="7"/>
                  </a:cubicBezTo>
                  <a:cubicBezTo>
                    <a:pt x="1" y="7"/>
                    <a:pt x="1" y="7"/>
                    <a:pt x="1" y="7"/>
                  </a:cubicBezTo>
                  <a:cubicBezTo>
                    <a:pt x="14" y="8"/>
                    <a:pt x="19" y="16"/>
                    <a:pt x="20" y="17"/>
                  </a:cubicBezTo>
                  <a:cubicBezTo>
                    <a:pt x="22" y="17"/>
                    <a:pt x="22" y="15"/>
                    <a:pt x="22" y="15"/>
                  </a:cubicBezTo>
                  <a:cubicBezTo>
                    <a:pt x="19" y="9"/>
                    <a:pt x="13" y="7"/>
                    <a:pt x="8" y="6"/>
                  </a:cubicBezTo>
                  <a:cubicBezTo>
                    <a:pt x="16" y="6"/>
                    <a:pt x="21" y="10"/>
                    <a:pt x="23" y="10"/>
                  </a:cubicBezTo>
                  <a:cubicBezTo>
                    <a:pt x="24" y="9"/>
                    <a:pt x="24" y="8"/>
                    <a:pt x="24" y="8"/>
                  </a:cubicBezTo>
                </a:path>
              </a:pathLst>
            </a:custGeom>
            <a:solidFill>
              <a:srgbClr val="FFFFFF">
                <a:alpha val="100000"/>
              </a:srgbClr>
            </a:solidFill>
            <a:ln>
              <a:noFill/>
            </a:ln>
          </p:spPr>
        </p:sp>
        <p:sp>
          <p:nvSpPr>
            <p:cNvPr id="1049024" name="任意多边形 1049023"/>
            <p:cNvSpPr/>
            <p:nvPr/>
          </p:nvSpPr>
          <p:spPr bwMode="auto">
            <a:xfrm>
              <a:off x="515736" y="3187809"/>
              <a:ext cx="14975" cy="26196"/>
            </a:xfrm>
            <a:custGeom>
              <a:avLst/>
              <a:gdLst>
                <a:gd name="l" fmla="*/ 0 w 4"/>
                <a:gd name="t" fmla="*/ 0 h 8"/>
                <a:gd name="r" fmla="*/ 4 w 4"/>
                <a:gd name="b" fmla="*/ 8 h 8"/>
              </a:gdLst>
              <a:ahLst/>
              <a:cxnLst/>
              <a:rect l="l" t="t" r="r" b="b"/>
              <a:pathLst>
                <a:path w="4" h="8">
                  <a:moveTo>
                    <a:pt x="1" y="7"/>
                  </a:moveTo>
                  <a:cubicBezTo>
                    <a:pt x="2" y="7"/>
                    <a:pt x="3" y="7"/>
                    <a:pt x="4" y="8"/>
                  </a:cubicBezTo>
                  <a:cubicBezTo>
                    <a:pt x="3" y="0"/>
                    <a:pt x="3" y="0"/>
                    <a:pt x="3" y="0"/>
                  </a:cubicBezTo>
                  <a:cubicBezTo>
                    <a:pt x="2" y="1"/>
                    <a:pt x="1" y="1"/>
                    <a:pt x="0" y="1"/>
                  </a:cubicBezTo>
                  <a:lnTo>
                    <a:pt x="1" y="7"/>
                  </a:lnTo>
                </a:path>
              </a:pathLst>
            </a:custGeom>
            <a:solidFill>
              <a:srgbClr val="000000">
                <a:alpha val="100000"/>
              </a:srgbClr>
            </a:solidFill>
            <a:ln>
              <a:noFill/>
            </a:ln>
          </p:spPr>
        </p:sp>
        <p:sp>
          <p:nvSpPr>
            <p:cNvPr id="1049025" name="任意多边形 1049024"/>
            <p:cNvSpPr/>
            <p:nvPr/>
          </p:nvSpPr>
          <p:spPr bwMode="auto">
            <a:xfrm>
              <a:off x="525097" y="3228975"/>
              <a:ext cx="9359" cy="26196"/>
            </a:xfrm>
            <a:custGeom>
              <a:avLst/>
              <a:gdLst>
                <a:gd name="l" fmla="*/ 0 w 3"/>
                <a:gd name="t" fmla="*/ 0 h 8"/>
                <a:gd name="r" fmla="*/ 3 w 3"/>
                <a:gd name="b" fmla="*/ 8 h 8"/>
              </a:gdLst>
              <a:ahLst/>
              <a:cxnLst/>
              <a:rect l="l" t="t" r="r" b="b"/>
              <a:pathLst>
                <a:path w="3" h="8">
                  <a:moveTo>
                    <a:pt x="1" y="8"/>
                  </a:moveTo>
                  <a:cubicBezTo>
                    <a:pt x="2" y="8"/>
                    <a:pt x="3" y="8"/>
                    <a:pt x="3" y="7"/>
                  </a:cubicBezTo>
                  <a:cubicBezTo>
                    <a:pt x="3" y="1"/>
                    <a:pt x="3" y="1"/>
                    <a:pt x="3" y="1"/>
                  </a:cubicBezTo>
                  <a:cubicBezTo>
                    <a:pt x="2" y="1"/>
                    <a:pt x="1" y="1"/>
                    <a:pt x="0" y="0"/>
                  </a:cubicBezTo>
                  <a:lnTo>
                    <a:pt x="1" y="8"/>
                  </a:lnTo>
                </a:path>
              </a:pathLst>
            </a:custGeom>
            <a:solidFill>
              <a:srgbClr val="000000">
                <a:alpha val="100000"/>
              </a:srgbClr>
            </a:solidFill>
            <a:ln>
              <a:noFill/>
            </a:ln>
          </p:spPr>
        </p:sp>
        <p:sp>
          <p:nvSpPr>
            <p:cNvPr id="1049026" name="任意多边形 1049025"/>
            <p:cNvSpPr/>
            <p:nvPr/>
          </p:nvSpPr>
          <p:spPr bwMode="auto">
            <a:xfrm>
              <a:off x="424583" y="3101975"/>
              <a:ext cx="209550" cy="239713"/>
            </a:xfrm>
            <a:custGeom>
              <a:avLst/>
              <a:gdLst>
                <a:gd name="l" fmla="*/ 0 w 61"/>
                <a:gd name="t" fmla="*/ 0 h 70"/>
                <a:gd name="r" fmla="*/ 61 w 61"/>
                <a:gd name="b" fmla="*/ 70 h 70"/>
              </a:gdLst>
              <a:ahLst/>
              <a:cxnLst/>
              <a:rect l="l" t="t" r="r" b="b"/>
              <a:pathLst>
                <a:path w="61" h="70">
                  <a:moveTo>
                    <a:pt x="35" y="1"/>
                  </a:moveTo>
                  <a:cubicBezTo>
                    <a:pt x="16" y="3"/>
                    <a:pt x="16" y="3"/>
                    <a:pt x="16" y="3"/>
                  </a:cubicBezTo>
                  <a:cubicBezTo>
                    <a:pt x="7" y="4"/>
                    <a:pt x="0" y="26"/>
                    <a:pt x="1" y="35"/>
                  </a:cubicBezTo>
                  <a:cubicBezTo>
                    <a:pt x="4" y="54"/>
                    <a:pt x="4" y="54"/>
                    <a:pt x="4" y="54"/>
                  </a:cubicBezTo>
                  <a:cubicBezTo>
                    <a:pt x="5" y="64"/>
                    <a:pt x="13" y="70"/>
                    <a:pt x="23" y="69"/>
                  </a:cubicBezTo>
                  <a:cubicBezTo>
                    <a:pt x="45" y="67"/>
                    <a:pt x="45" y="67"/>
                    <a:pt x="45" y="67"/>
                  </a:cubicBezTo>
                  <a:cubicBezTo>
                    <a:pt x="54" y="65"/>
                    <a:pt x="61" y="57"/>
                    <a:pt x="59" y="47"/>
                  </a:cubicBezTo>
                  <a:cubicBezTo>
                    <a:pt x="57" y="28"/>
                    <a:pt x="57" y="28"/>
                    <a:pt x="57" y="28"/>
                  </a:cubicBezTo>
                  <a:cubicBezTo>
                    <a:pt x="56" y="19"/>
                    <a:pt x="44" y="0"/>
                    <a:pt x="35" y="1"/>
                  </a:cubicBezTo>
                  <a:close/>
                  <a:moveTo>
                    <a:pt x="39" y="45"/>
                  </a:moveTo>
                  <a:cubicBezTo>
                    <a:pt x="39" y="46"/>
                    <a:pt x="38" y="47"/>
                    <a:pt x="37" y="47"/>
                  </a:cubicBezTo>
                  <a:cubicBezTo>
                    <a:pt x="37" y="48"/>
                    <a:pt x="36" y="48"/>
                    <a:pt x="35" y="49"/>
                  </a:cubicBezTo>
                  <a:cubicBezTo>
                    <a:pt x="36" y="54"/>
                    <a:pt x="36" y="54"/>
                    <a:pt x="36" y="54"/>
                  </a:cubicBezTo>
                  <a:cubicBezTo>
                    <a:pt x="36" y="54"/>
                    <a:pt x="36" y="55"/>
                    <a:pt x="35" y="55"/>
                  </a:cubicBezTo>
                  <a:cubicBezTo>
                    <a:pt x="34" y="55"/>
                    <a:pt x="34" y="55"/>
                    <a:pt x="33" y="54"/>
                  </a:cubicBezTo>
                  <a:cubicBezTo>
                    <a:pt x="33" y="49"/>
                    <a:pt x="33" y="49"/>
                    <a:pt x="33" y="49"/>
                  </a:cubicBezTo>
                  <a:cubicBezTo>
                    <a:pt x="32" y="50"/>
                    <a:pt x="31" y="50"/>
                    <a:pt x="30" y="50"/>
                  </a:cubicBezTo>
                  <a:cubicBezTo>
                    <a:pt x="31" y="54"/>
                    <a:pt x="31" y="54"/>
                    <a:pt x="31" y="54"/>
                  </a:cubicBezTo>
                  <a:cubicBezTo>
                    <a:pt x="31" y="55"/>
                    <a:pt x="30" y="56"/>
                    <a:pt x="30" y="56"/>
                  </a:cubicBezTo>
                  <a:cubicBezTo>
                    <a:pt x="29" y="56"/>
                    <a:pt x="28" y="55"/>
                    <a:pt x="28" y="54"/>
                  </a:cubicBezTo>
                  <a:cubicBezTo>
                    <a:pt x="28" y="50"/>
                    <a:pt x="28" y="50"/>
                    <a:pt x="28" y="50"/>
                  </a:cubicBezTo>
                  <a:cubicBezTo>
                    <a:pt x="27" y="50"/>
                    <a:pt x="26" y="50"/>
                    <a:pt x="25" y="50"/>
                  </a:cubicBezTo>
                  <a:cubicBezTo>
                    <a:pt x="23" y="50"/>
                    <a:pt x="22" y="50"/>
                    <a:pt x="22" y="49"/>
                  </a:cubicBezTo>
                  <a:cubicBezTo>
                    <a:pt x="21" y="49"/>
                    <a:pt x="21" y="49"/>
                    <a:pt x="21" y="48"/>
                  </a:cubicBezTo>
                  <a:cubicBezTo>
                    <a:pt x="21" y="48"/>
                    <a:pt x="21" y="47"/>
                    <a:pt x="21" y="47"/>
                  </a:cubicBezTo>
                  <a:cubicBezTo>
                    <a:pt x="21" y="46"/>
                    <a:pt x="21" y="46"/>
                    <a:pt x="22" y="45"/>
                  </a:cubicBezTo>
                  <a:cubicBezTo>
                    <a:pt x="22" y="45"/>
                    <a:pt x="22" y="45"/>
                    <a:pt x="22" y="45"/>
                  </a:cubicBezTo>
                  <a:cubicBezTo>
                    <a:pt x="23" y="45"/>
                    <a:pt x="24" y="45"/>
                    <a:pt x="25" y="45"/>
                  </a:cubicBezTo>
                  <a:cubicBezTo>
                    <a:pt x="26" y="45"/>
                    <a:pt x="26" y="45"/>
                    <a:pt x="27" y="45"/>
                  </a:cubicBezTo>
                  <a:cubicBezTo>
                    <a:pt x="26" y="37"/>
                    <a:pt x="26" y="37"/>
                    <a:pt x="26" y="37"/>
                  </a:cubicBezTo>
                  <a:cubicBezTo>
                    <a:pt x="26" y="36"/>
                    <a:pt x="26" y="36"/>
                    <a:pt x="26" y="36"/>
                  </a:cubicBezTo>
                  <a:cubicBezTo>
                    <a:pt x="25" y="36"/>
                    <a:pt x="24" y="36"/>
                    <a:pt x="23" y="35"/>
                  </a:cubicBezTo>
                  <a:cubicBezTo>
                    <a:pt x="22" y="34"/>
                    <a:pt x="22" y="34"/>
                    <a:pt x="21" y="33"/>
                  </a:cubicBezTo>
                  <a:cubicBezTo>
                    <a:pt x="20" y="32"/>
                    <a:pt x="20" y="31"/>
                    <a:pt x="20" y="30"/>
                  </a:cubicBezTo>
                  <a:cubicBezTo>
                    <a:pt x="20" y="29"/>
                    <a:pt x="20" y="28"/>
                    <a:pt x="20" y="27"/>
                  </a:cubicBezTo>
                  <a:cubicBezTo>
                    <a:pt x="20" y="26"/>
                    <a:pt x="21" y="25"/>
                    <a:pt x="22" y="24"/>
                  </a:cubicBezTo>
                  <a:cubicBezTo>
                    <a:pt x="22" y="23"/>
                    <a:pt x="23" y="23"/>
                    <a:pt x="24" y="22"/>
                  </a:cubicBezTo>
                  <a:cubicBezTo>
                    <a:pt x="24" y="18"/>
                    <a:pt x="24" y="18"/>
                    <a:pt x="24" y="18"/>
                  </a:cubicBezTo>
                  <a:cubicBezTo>
                    <a:pt x="24" y="17"/>
                    <a:pt x="24" y="17"/>
                    <a:pt x="25" y="17"/>
                  </a:cubicBezTo>
                  <a:cubicBezTo>
                    <a:pt x="26" y="17"/>
                    <a:pt x="26" y="17"/>
                    <a:pt x="26" y="18"/>
                  </a:cubicBezTo>
                  <a:cubicBezTo>
                    <a:pt x="27" y="21"/>
                    <a:pt x="27" y="21"/>
                    <a:pt x="27" y="21"/>
                  </a:cubicBezTo>
                  <a:cubicBezTo>
                    <a:pt x="28" y="21"/>
                    <a:pt x="28" y="21"/>
                    <a:pt x="29" y="21"/>
                  </a:cubicBezTo>
                  <a:cubicBezTo>
                    <a:pt x="29" y="21"/>
                    <a:pt x="29" y="21"/>
                    <a:pt x="29" y="21"/>
                  </a:cubicBezTo>
                  <a:cubicBezTo>
                    <a:pt x="29" y="17"/>
                    <a:pt x="29" y="17"/>
                    <a:pt x="29" y="17"/>
                  </a:cubicBezTo>
                  <a:cubicBezTo>
                    <a:pt x="29" y="17"/>
                    <a:pt x="29" y="16"/>
                    <a:pt x="30" y="16"/>
                  </a:cubicBezTo>
                  <a:cubicBezTo>
                    <a:pt x="31" y="16"/>
                    <a:pt x="31" y="16"/>
                    <a:pt x="31" y="17"/>
                  </a:cubicBezTo>
                  <a:cubicBezTo>
                    <a:pt x="32" y="21"/>
                    <a:pt x="32" y="21"/>
                    <a:pt x="32" y="21"/>
                  </a:cubicBezTo>
                  <a:cubicBezTo>
                    <a:pt x="33" y="21"/>
                    <a:pt x="33" y="21"/>
                    <a:pt x="34" y="21"/>
                  </a:cubicBezTo>
                  <a:cubicBezTo>
                    <a:pt x="34" y="21"/>
                    <a:pt x="35" y="21"/>
                    <a:pt x="35" y="21"/>
                  </a:cubicBezTo>
                  <a:cubicBezTo>
                    <a:pt x="35" y="21"/>
                    <a:pt x="36" y="21"/>
                    <a:pt x="36" y="21"/>
                  </a:cubicBezTo>
                  <a:cubicBezTo>
                    <a:pt x="36" y="21"/>
                    <a:pt x="36" y="21"/>
                    <a:pt x="36" y="22"/>
                  </a:cubicBezTo>
                  <a:cubicBezTo>
                    <a:pt x="36" y="22"/>
                    <a:pt x="36" y="23"/>
                    <a:pt x="36" y="23"/>
                  </a:cubicBezTo>
                  <a:cubicBezTo>
                    <a:pt x="36" y="24"/>
                    <a:pt x="36" y="25"/>
                    <a:pt x="36" y="25"/>
                  </a:cubicBezTo>
                  <a:cubicBezTo>
                    <a:pt x="36" y="25"/>
                    <a:pt x="36" y="26"/>
                    <a:pt x="35" y="26"/>
                  </a:cubicBezTo>
                  <a:cubicBezTo>
                    <a:pt x="35" y="26"/>
                    <a:pt x="34" y="25"/>
                    <a:pt x="33" y="25"/>
                  </a:cubicBezTo>
                  <a:cubicBezTo>
                    <a:pt x="33" y="25"/>
                    <a:pt x="33" y="25"/>
                    <a:pt x="32" y="25"/>
                  </a:cubicBezTo>
                  <a:cubicBezTo>
                    <a:pt x="33" y="33"/>
                    <a:pt x="33" y="33"/>
                    <a:pt x="33" y="33"/>
                  </a:cubicBezTo>
                  <a:cubicBezTo>
                    <a:pt x="35" y="34"/>
                    <a:pt x="36" y="35"/>
                    <a:pt x="37" y="35"/>
                  </a:cubicBezTo>
                  <a:cubicBezTo>
                    <a:pt x="39" y="37"/>
                    <a:pt x="40" y="38"/>
                    <a:pt x="40" y="40"/>
                  </a:cubicBezTo>
                  <a:cubicBezTo>
                    <a:pt x="40" y="42"/>
                    <a:pt x="40" y="43"/>
                    <a:pt x="39" y="45"/>
                  </a:cubicBezTo>
                </a:path>
              </a:pathLst>
            </a:custGeom>
            <a:solidFill>
              <a:schemeClr val="accent1">
                <a:alpha val="100000"/>
              </a:schemeClr>
            </a:solidFill>
            <a:ln>
              <a:noFill/>
            </a:ln>
          </p:spPr>
        </p:sp>
        <p:sp>
          <p:nvSpPr>
            <p:cNvPr id="1049027" name="任意多边形 1049026"/>
            <p:cNvSpPr/>
            <p:nvPr/>
          </p:nvSpPr>
          <p:spPr bwMode="auto">
            <a:xfrm>
              <a:off x="4590906" y="2463664"/>
              <a:ext cx="84236" cy="65491"/>
            </a:xfrm>
            <a:custGeom>
              <a:avLst/>
              <a:gdLst>
                <a:gd name="l" fmla="*/ 0 w 25"/>
                <a:gd name="t" fmla="*/ 0 h 19"/>
                <a:gd name="r" fmla="*/ 25 w 25"/>
                <a:gd name="b" fmla="*/ 19 h 19"/>
              </a:gdLst>
              <a:ahLst/>
              <a:cxnLst/>
              <a:rect l="l" t="t" r="r" b="b"/>
              <a:pathLst>
                <a:path w="25" h="19">
                  <a:moveTo>
                    <a:pt x="12" y="18"/>
                  </a:moveTo>
                  <a:cubicBezTo>
                    <a:pt x="16" y="17"/>
                    <a:pt x="16" y="17"/>
                    <a:pt x="16" y="17"/>
                  </a:cubicBezTo>
                  <a:cubicBezTo>
                    <a:pt x="24" y="16"/>
                    <a:pt x="24" y="16"/>
                    <a:pt x="24" y="16"/>
                  </a:cubicBezTo>
                  <a:cubicBezTo>
                    <a:pt x="25" y="2"/>
                    <a:pt x="25" y="2"/>
                    <a:pt x="25" y="2"/>
                  </a:cubicBezTo>
                  <a:cubicBezTo>
                    <a:pt x="25" y="2"/>
                    <a:pt x="25" y="0"/>
                    <a:pt x="23" y="0"/>
                  </a:cubicBezTo>
                  <a:cubicBezTo>
                    <a:pt x="22" y="0"/>
                    <a:pt x="18" y="1"/>
                    <a:pt x="15" y="1"/>
                  </a:cubicBezTo>
                  <a:cubicBezTo>
                    <a:pt x="12" y="1"/>
                    <a:pt x="10" y="2"/>
                    <a:pt x="10" y="2"/>
                  </a:cubicBezTo>
                  <a:cubicBezTo>
                    <a:pt x="7" y="2"/>
                    <a:pt x="3" y="2"/>
                    <a:pt x="2" y="3"/>
                  </a:cubicBezTo>
                  <a:cubicBezTo>
                    <a:pt x="0" y="3"/>
                    <a:pt x="0" y="5"/>
                    <a:pt x="0" y="5"/>
                  </a:cubicBezTo>
                  <a:cubicBezTo>
                    <a:pt x="5" y="19"/>
                    <a:pt x="5" y="19"/>
                    <a:pt x="5" y="19"/>
                  </a:cubicBezTo>
                  <a:lnTo>
                    <a:pt x="12" y="18"/>
                  </a:lnTo>
                </a:path>
              </a:pathLst>
            </a:custGeom>
            <a:solidFill>
              <a:srgbClr val="B3C1DA">
                <a:alpha val="100000"/>
              </a:srgbClr>
            </a:solidFill>
            <a:ln>
              <a:noFill/>
            </a:ln>
          </p:spPr>
        </p:sp>
        <p:sp>
          <p:nvSpPr>
            <p:cNvPr id="1049028" name="任意多边形 1049027"/>
            <p:cNvSpPr/>
            <p:nvPr/>
          </p:nvSpPr>
          <p:spPr bwMode="auto">
            <a:xfrm>
              <a:off x="4673270" y="2501088"/>
              <a:ext cx="86108" cy="58006"/>
            </a:xfrm>
            <a:custGeom>
              <a:avLst/>
              <a:gdLst>
                <a:gd name="l" fmla="*/ 0 w 25"/>
                <a:gd name="t" fmla="*/ 0 h 17"/>
                <a:gd name="r" fmla="*/ 25 w 25"/>
                <a:gd name="b" fmla="*/ 17 h 17"/>
              </a:gdLst>
              <a:ahLst/>
              <a:cxnLst/>
              <a:rect l="l" t="t" r="r" b="b"/>
              <a:pathLst>
                <a:path w="25" h="17">
                  <a:moveTo>
                    <a:pt x="24" y="8"/>
                  </a:moveTo>
                  <a:cubicBezTo>
                    <a:pt x="17" y="0"/>
                    <a:pt x="4" y="4"/>
                    <a:pt x="1" y="5"/>
                  </a:cubicBezTo>
                  <a:cubicBezTo>
                    <a:pt x="1" y="5"/>
                    <a:pt x="1" y="5"/>
                    <a:pt x="1" y="5"/>
                  </a:cubicBezTo>
                  <a:cubicBezTo>
                    <a:pt x="1" y="5"/>
                    <a:pt x="1" y="5"/>
                    <a:pt x="1" y="5"/>
                  </a:cubicBezTo>
                  <a:cubicBezTo>
                    <a:pt x="1" y="5"/>
                    <a:pt x="1" y="5"/>
                    <a:pt x="1" y="5"/>
                  </a:cubicBezTo>
                  <a:cubicBezTo>
                    <a:pt x="0" y="6"/>
                    <a:pt x="1" y="7"/>
                    <a:pt x="1" y="7"/>
                  </a:cubicBezTo>
                  <a:cubicBezTo>
                    <a:pt x="1" y="7"/>
                    <a:pt x="2" y="7"/>
                    <a:pt x="2" y="7"/>
                  </a:cubicBezTo>
                  <a:cubicBezTo>
                    <a:pt x="15" y="8"/>
                    <a:pt x="19" y="16"/>
                    <a:pt x="21" y="16"/>
                  </a:cubicBezTo>
                  <a:cubicBezTo>
                    <a:pt x="22" y="17"/>
                    <a:pt x="22" y="15"/>
                    <a:pt x="22" y="15"/>
                  </a:cubicBezTo>
                  <a:cubicBezTo>
                    <a:pt x="20" y="9"/>
                    <a:pt x="13" y="7"/>
                    <a:pt x="8" y="6"/>
                  </a:cubicBezTo>
                  <a:cubicBezTo>
                    <a:pt x="17" y="5"/>
                    <a:pt x="21" y="9"/>
                    <a:pt x="23" y="9"/>
                  </a:cubicBezTo>
                  <a:cubicBezTo>
                    <a:pt x="25" y="9"/>
                    <a:pt x="24" y="8"/>
                    <a:pt x="24" y="8"/>
                  </a:cubicBezTo>
                </a:path>
              </a:pathLst>
            </a:custGeom>
            <a:solidFill>
              <a:srgbClr val="B3C1DA">
                <a:alpha val="100000"/>
              </a:srgbClr>
            </a:solidFill>
            <a:ln>
              <a:noFill/>
            </a:ln>
          </p:spPr>
        </p:sp>
        <p:sp>
          <p:nvSpPr>
            <p:cNvPr id="1049029" name="任意多边形 1049028"/>
            <p:cNvSpPr/>
            <p:nvPr/>
          </p:nvSpPr>
          <p:spPr bwMode="auto">
            <a:xfrm>
              <a:off x="4648935" y="2613358"/>
              <a:ext cx="9360" cy="24325"/>
            </a:xfrm>
            <a:custGeom>
              <a:avLst/>
              <a:gdLst>
                <a:gd name="l" fmla="*/ 0 w 3"/>
                <a:gd name="t" fmla="*/ 0 h 7"/>
                <a:gd name="r" fmla="*/ 3 w 3"/>
                <a:gd name="b" fmla="*/ 7 h 7"/>
              </a:gdLst>
              <a:ahLst/>
              <a:cxnLst/>
              <a:rect l="l" t="t" r="r" b="b"/>
              <a:pathLst>
                <a:path w="3" h="7">
                  <a:moveTo>
                    <a:pt x="0" y="7"/>
                  </a:moveTo>
                  <a:cubicBezTo>
                    <a:pt x="1" y="7"/>
                    <a:pt x="2" y="7"/>
                    <a:pt x="3" y="7"/>
                  </a:cubicBezTo>
                  <a:cubicBezTo>
                    <a:pt x="2" y="0"/>
                    <a:pt x="2" y="0"/>
                    <a:pt x="2" y="0"/>
                  </a:cubicBezTo>
                  <a:cubicBezTo>
                    <a:pt x="1" y="0"/>
                    <a:pt x="0" y="1"/>
                    <a:pt x="0" y="1"/>
                  </a:cubicBezTo>
                  <a:lnTo>
                    <a:pt x="0" y="7"/>
                  </a:lnTo>
                </a:path>
              </a:pathLst>
            </a:custGeom>
            <a:solidFill>
              <a:srgbClr val="B3C1DA">
                <a:alpha val="100000"/>
              </a:srgbClr>
            </a:solidFill>
            <a:ln>
              <a:noFill/>
            </a:ln>
          </p:spPr>
        </p:sp>
        <p:sp>
          <p:nvSpPr>
            <p:cNvPr id="1049030" name="任意多边形 1049029"/>
            <p:cNvSpPr/>
            <p:nvPr/>
          </p:nvSpPr>
          <p:spPr bwMode="auto">
            <a:xfrm>
              <a:off x="4652678" y="2654524"/>
              <a:ext cx="13104" cy="28067"/>
            </a:xfrm>
            <a:custGeom>
              <a:avLst/>
              <a:gdLst>
                <a:gd name="l" fmla="*/ 0 w 4"/>
                <a:gd name="t" fmla="*/ 0 h 8"/>
                <a:gd name="r" fmla="*/ 4 w 4"/>
                <a:gd name="b" fmla="*/ 8 h 8"/>
              </a:gdLst>
              <a:ahLst/>
              <a:cxnLst/>
              <a:rect l="l" t="t" r="r" b="b"/>
              <a:pathLst>
                <a:path w="4" h="8">
                  <a:moveTo>
                    <a:pt x="1" y="8"/>
                  </a:moveTo>
                  <a:cubicBezTo>
                    <a:pt x="2" y="8"/>
                    <a:pt x="3" y="8"/>
                    <a:pt x="4" y="7"/>
                  </a:cubicBezTo>
                  <a:cubicBezTo>
                    <a:pt x="3" y="1"/>
                    <a:pt x="3" y="1"/>
                    <a:pt x="3" y="1"/>
                  </a:cubicBezTo>
                  <a:cubicBezTo>
                    <a:pt x="2" y="1"/>
                    <a:pt x="1" y="0"/>
                    <a:pt x="0" y="0"/>
                  </a:cubicBezTo>
                  <a:lnTo>
                    <a:pt x="1" y="8"/>
                  </a:lnTo>
                </a:path>
              </a:pathLst>
            </a:custGeom>
            <a:solidFill>
              <a:srgbClr val="B3C1DA">
                <a:alpha val="100000"/>
              </a:srgbClr>
            </a:solidFill>
            <a:ln>
              <a:noFill/>
            </a:ln>
          </p:spPr>
        </p:sp>
        <p:sp>
          <p:nvSpPr>
            <p:cNvPr id="1049031" name="任意多边形 1049030"/>
            <p:cNvSpPr/>
            <p:nvPr/>
          </p:nvSpPr>
          <p:spPr bwMode="auto">
            <a:xfrm>
              <a:off x="4551595" y="2525412"/>
              <a:ext cx="209655" cy="243253"/>
            </a:xfrm>
            <a:custGeom>
              <a:avLst/>
              <a:gdLst>
                <a:gd name="l" fmla="*/ 0 w 61"/>
                <a:gd name="t" fmla="*/ 0 h 71"/>
                <a:gd name="r" fmla="*/ 61 w 61"/>
                <a:gd name="b" fmla="*/ 71 h 71"/>
              </a:gdLst>
              <a:ahLst/>
              <a:cxnLst/>
              <a:rect l="l" t="t" r="r" b="b"/>
              <a:pathLst>
                <a:path w="61" h="71">
                  <a:moveTo>
                    <a:pt x="35" y="2"/>
                  </a:moveTo>
                  <a:cubicBezTo>
                    <a:pt x="17" y="4"/>
                    <a:pt x="17" y="4"/>
                    <a:pt x="17" y="4"/>
                  </a:cubicBezTo>
                  <a:cubicBezTo>
                    <a:pt x="7" y="5"/>
                    <a:pt x="0" y="26"/>
                    <a:pt x="2" y="36"/>
                  </a:cubicBezTo>
                  <a:cubicBezTo>
                    <a:pt x="4" y="55"/>
                    <a:pt x="4" y="55"/>
                    <a:pt x="4" y="55"/>
                  </a:cubicBezTo>
                  <a:cubicBezTo>
                    <a:pt x="5" y="65"/>
                    <a:pt x="14" y="71"/>
                    <a:pt x="23" y="70"/>
                  </a:cubicBezTo>
                  <a:cubicBezTo>
                    <a:pt x="45" y="67"/>
                    <a:pt x="45" y="67"/>
                    <a:pt x="45" y="67"/>
                  </a:cubicBezTo>
                  <a:cubicBezTo>
                    <a:pt x="54" y="66"/>
                    <a:pt x="61" y="58"/>
                    <a:pt x="60" y="48"/>
                  </a:cubicBezTo>
                  <a:cubicBezTo>
                    <a:pt x="57" y="29"/>
                    <a:pt x="57" y="29"/>
                    <a:pt x="57" y="29"/>
                  </a:cubicBezTo>
                  <a:cubicBezTo>
                    <a:pt x="56" y="19"/>
                    <a:pt x="44" y="0"/>
                    <a:pt x="35" y="2"/>
                  </a:cubicBezTo>
                  <a:close/>
                  <a:moveTo>
                    <a:pt x="40" y="45"/>
                  </a:moveTo>
                  <a:cubicBezTo>
                    <a:pt x="39" y="46"/>
                    <a:pt x="39" y="47"/>
                    <a:pt x="38" y="48"/>
                  </a:cubicBezTo>
                  <a:cubicBezTo>
                    <a:pt x="37" y="49"/>
                    <a:pt x="36" y="49"/>
                    <a:pt x="36" y="49"/>
                  </a:cubicBezTo>
                  <a:cubicBezTo>
                    <a:pt x="36" y="54"/>
                    <a:pt x="36" y="54"/>
                    <a:pt x="36" y="54"/>
                  </a:cubicBezTo>
                  <a:cubicBezTo>
                    <a:pt x="36" y="55"/>
                    <a:pt x="36" y="56"/>
                    <a:pt x="35" y="56"/>
                  </a:cubicBezTo>
                  <a:cubicBezTo>
                    <a:pt x="34" y="56"/>
                    <a:pt x="34" y="55"/>
                    <a:pt x="34" y="55"/>
                  </a:cubicBezTo>
                  <a:cubicBezTo>
                    <a:pt x="33" y="50"/>
                    <a:pt x="33" y="50"/>
                    <a:pt x="33" y="50"/>
                  </a:cubicBezTo>
                  <a:cubicBezTo>
                    <a:pt x="32" y="50"/>
                    <a:pt x="32" y="51"/>
                    <a:pt x="31" y="51"/>
                  </a:cubicBezTo>
                  <a:cubicBezTo>
                    <a:pt x="31" y="55"/>
                    <a:pt x="31" y="55"/>
                    <a:pt x="31" y="55"/>
                  </a:cubicBezTo>
                  <a:cubicBezTo>
                    <a:pt x="31" y="56"/>
                    <a:pt x="31" y="56"/>
                    <a:pt x="30" y="56"/>
                  </a:cubicBezTo>
                  <a:cubicBezTo>
                    <a:pt x="29" y="56"/>
                    <a:pt x="29" y="56"/>
                    <a:pt x="29" y="55"/>
                  </a:cubicBezTo>
                  <a:cubicBezTo>
                    <a:pt x="28" y="51"/>
                    <a:pt x="28" y="51"/>
                    <a:pt x="28" y="51"/>
                  </a:cubicBezTo>
                  <a:cubicBezTo>
                    <a:pt x="27" y="51"/>
                    <a:pt x="26" y="51"/>
                    <a:pt x="25" y="51"/>
                  </a:cubicBezTo>
                  <a:cubicBezTo>
                    <a:pt x="23" y="51"/>
                    <a:pt x="22" y="50"/>
                    <a:pt x="22" y="50"/>
                  </a:cubicBezTo>
                  <a:cubicBezTo>
                    <a:pt x="22" y="50"/>
                    <a:pt x="22" y="50"/>
                    <a:pt x="22" y="49"/>
                  </a:cubicBezTo>
                  <a:cubicBezTo>
                    <a:pt x="22" y="49"/>
                    <a:pt x="22" y="48"/>
                    <a:pt x="22" y="48"/>
                  </a:cubicBezTo>
                  <a:cubicBezTo>
                    <a:pt x="22" y="47"/>
                    <a:pt x="22" y="47"/>
                    <a:pt x="22" y="46"/>
                  </a:cubicBezTo>
                  <a:cubicBezTo>
                    <a:pt x="22" y="46"/>
                    <a:pt x="22" y="46"/>
                    <a:pt x="22" y="46"/>
                  </a:cubicBezTo>
                  <a:cubicBezTo>
                    <a:pt x="23" y="46"/>
                    <a:pt x="24" y="46"/>
                    <a:pt x="25" y="46"/>
                  </a:cubicBezTo>
                  <a:cubicBezTo>
                    <a:pt x="26" y="46"/>
                    <a:pt x="27" y="46"/>
                    <a:pt x="28" y="46"/>
                  </a:cubicBezTo>
                  <a:cubicBezTo>
                    <a:pt x="26" y="37"/>
                    <a:pt x="26" y="37"/>
                    <a:pt x="26" y="37"/>
                  </a:cubicBezTo>
                  <a:cubicBezTo>
                    <a:pt x="26" y="37"/>
                    <a:pt x="26" y="37"/>
                    <a:pt x="26" y="37"/>
                  </a:cubicBezTo>
                  <a:cubicBezTo>
                    <a:pt x="25" y="37"/>
                    <a:pt x="24" y="36"/>
                    <a:pt x="23" y="36"/>
                  </a:cubicBezTo>
                  <a:cubicBezTo>
                    <a:pt x="22" y="35"/>
                    <a:pt x="22" y="34"/>
                    <a:pt x="21" y="34"/>
                  </a:cubicBezTo>
                  <a:cubicBezTo>
                    <a:pt x="21" y="33"/>
                    <a:pt x="20" y="32"/>
                    <a:pt x="20" y="30"/>
                  </a:cubicBezTo>
                  <a:cubicBezTo>
                    <a:pt x="20" y="29"/>
                    <a:pt x="20" y="28"/>
                    <a:pt x="20" y="28"/>
                  </a:cubicBezTo>
                  <a:cubicBezTo>
                    <a:pt x="21" y="27"/>
                    <a:pt x="21" y="26"/>
                    <a:pt x="22" y="25"/>
                  </a:cubicBezTo>
                  <a:cubicBezTo>
                    <a:pt x="23" y="24"/>
                    <a:pt x="24" y="24"/>
                    <a:pt x="25" y="23"/>
                  </a:cubicBezTo>
                  <a:cubicBezTo>
                    <a:pt x="24" y="19"/>
                    <a:pt x="24" y="19"/>
                    <a:pt x="24" y="19"/>
                  </a:cubicBezTo>
                  <a:cubicBezTo>
                    <a:pt x="24" y="18"/>
                    <a:pt x="25" y="18"/>
                    <a:pt x="25" y="18"/>
                  </a:cubicBezTo>
                  <a:cubicBezTo>
                    <a:pt x="26" y="17"/>
                    <a:pt x="27" y="18"/>
                    <a:pt x="27" y="19"/>
                  </a:cubicBezTo>
                  <a:cubicBezTo>
                    <a:pt x="27" y="22"/>
                    <a:pt x="27" y="22"/>
                    <a:pt x="27" y="22"/>
                  </a:cubicBezTo>
                  <a:cubicBezTo>
                    <a:pt x="28" y="22"/>
                    <a:pt x="29" y="22"/>
                    <a:pt x="29" y="22"/>
                  </a:cubicBezTo>
                  <a:cubicBezTo>
                    <a:pt x="29" y="22"/>
                    <a:pt x="30" y="22"/>
                    <a:pt x="30" y="22"/>
                  </a:cubicBezTo>
                  <a:cubicBezTo>
                    <a:pt x="29" y="18"/>
                    <a:pt x="29" y="18"/>
                    <a:pt x="29" y="18"/>
                  </a:cubicBezTo>
                  <a:cubicBezTo>
                    <a:pt x="29" y="18"/>
                    <a:pt x="30" y="17"/>
                    <a:pt x="30" y="17"/>
                  </a:cubicBezTo>
                  <a:cubicBezTo>
                    <a:pt x="31" y="17"/>
                    <a:pt x="32" y="17"/>
                    <a:pt x="32" y="18"/>
                  </a:cubicBezTo>
                  <a:cubicBezTo>
                    <a:pt x="32" y="22"/>
                    <a:pt x="32" y="22"/>
                    <a:pt x="32" y="22"/>
                  </a:cubicBezTo>
                  <a:cubicBezTo>
                    <a:pt x="33" y="22"/>
                    <a:pt x="34" y="22"/>
                    <a:pt x="34" y="22"/>
                  </a:cubicBezTo>
                  <a:cubicBezTo>
                    <a:pt x="35" y="22"/>
                    <a:pt x="35" y="22"/>
                    <a:pt x="35" y="22"/>
                  </a:cubicBezTo>
                  <a:cubicBezTo>
                    <a:pt x="36" y="22"/>
                    <a:pt x="36" y="22"/>
                    <a:pt x="36" y="22"/>
                  </a:cubicBezTo>
                  <a:cubicBezTo>
                    <a:pt x="36" y="22"/>
                    <a:pt x="37" y="22"/>
                    <a:pt x="37" y="23"/>
                  </a:cubicBezTo>
                  <a:cubicBezTo>
                    <a:pt x="37" y="23"/>
                    <a:pt x="37" y="24"/>
                    <a:pt x="37" y="24"/>
                  </a:cubicBezTo>
                  <a:cubicBezTo>
                    <a:pt x="37" y="25"/>
                    <a:pt x="36" y="25"/>
                    <a:pt x="36" y="26"/>
                  </a:cubicBezTo>
                  <a:cubicBezTo>
                    <a:pt x="36" y="26"/>
                    <a:pt x="36" y="26"/>
                    <a:pt x="36" y="26"/>
                  </a:cubicBezTo>
                  <a:cubicBezTo>
                    <a:pt x="35" y="26"/>
                    <a:pt x="34" y="26"/>
                    <a:pt x="33" y="26"/>
                  </a:cubicBezTo>
                  <a:cubicBezTo>
                    <a:pt x="33" y="26"/>
                    <a:pt x="33" y="26"/>
                    <a:pt x="33" y="26"/>
                  </a:cubicBezTo>
                  <a:cubicBezTo>
                    <a:pt x="34" y="34"/>
                    <a:pt x="34" y="34"/>
                    <a:pt x="34" y="34"/>
                  </a:cubicBezTo>
                  <a:cubicBezTo>
                    <a:pt x="35" y="35"/>
                    <a:pt x="37" y="35"/>
                    <a:pt x="38" y="36"/>
                  </a:cubicBezTo>
                  <a:cubicBezTo>
                    <a:pt x="39" y="38"/>
                    <a:pt x="40" y="39"/>
                    <a:pt x="40" y="41"/>
                  </a:cubicBezTo>
                  <a:cubicBezTo>
                    <a:pt x="40" y="43"/>
                    <a:pt x="40" y="44"/>
                    <a:pt x="40" y="45"/>
                  </a:cubicBezTo>
                </a:path>
              </a:pathLst>
            </a:custGeom>
            <a:solidFill>
              <a:srgbClr val="B3C1DA">
                <a:alpha val="100000"/>
              </a:srgbClr>
            </a:solidFill>
            <a:ln>
              <a:noFill/>
            </a:ln>
          </p:spPr>
        </p:sp>
        <p:sp>
          <p:nvSpPr>
            <p:cNvPr id="1049032" name="任意多边形 1049031"/>
            <p:cNvSpPr/>
            <p:nvPr/>
          </p:nvSpPr>
          <p:spPr bwMode="auto">
            <a:xfrm>
              <a:off x="623020" y="3633788"/>
              <a:ext cx="123825" cy="127000"/>
            </a:xfrm>
            <a:custGeom>
              <a:avLst/>
              <a:gdLst>
                <a:gd name="l" fmla="*/ 0 w 36"/>
                <a:gd name="t" fmla="*/ 0 h 37"/>
                <a:gd name="r" fmla="*/ 36 w 36"/>
                <a:gd name="b" fmla="*/ 37 h 37"/>
              </a:gdLst>
              <a:ahLst/>
              <a:cxnLst/>
              <a:rect l="l" t="t" r="r" b="b"/>
              <a:pathLst>
                <a:path w="36" h="37">
                  <a:moveTo>
                    <a:pt x="15" y="2"/>
                  </a:moveTo>
                  <a:cubicBezTo>
                    <a:pt x="6" y="3"/>
                    <a:pt x="0" y="12"/>
                    <a:pt x="1" y="21"/>
                  </a:cubicBezTo>
                  <a:cubicBezTo>
                    <a:pt x="2" y="31"/>
                    <a:pt x="11" y="37"/>
                    <a:pt x="20" y="36"/>
                  </a:cubicBezTo>
                  <a:cubicBezTo>
                    <a:pt x="30" y="34"/>
                    <a:pt x="36" y="26"/>
                    <a:pt x="35" y="16"/>
                  </a:cubicBezTo>
                  <a:cubicBezTo>
                    <a:pt x="34" y="7"/>
                    <a:pt x="25" y="0"/>
                    <a:pt x="15" y="2"/>
                  </a:cubicBezTo>
                  <a:close/>
                  <a:moveTo>
                    <a:pt x="20" y="32"/>
                  </a:moveTo>
                  <a:cubicBezTo>
                    <a:pt x="12" y="34"/>
                    <a:pt x="5" y="28"/>
                    <a:pt x="4" y="21"/>
                  </a:cubicBezTo>
                  <a:cubicBezTo>
                    <a:pt x="3" y="13"/>
                    <a:pt x="8" y="6"/>
                    <a:pt x="16" y="5"/>
                  </a:cubicBezTo>
                  <a:cubicBezTo>
                    <a:pt x="23" y="4"/>
                    <a:pt x="30" y="9"/>
                    <a:pt x="32" y="17"/>
                  </a:cubicBezTo>
                  <a:cubicBezTo>
                    <a:pt x="33" y="24"/>
                    <a:pt x="27" y="31"/>
                    <a:pt x="20" y="32"/>
                  </a:cubicBezTo>
                </a:path>
              </a:pathLst>
            </a:custGeom>
            <a:solidFill>
              <a:schemeClr val="accent1">
                <a:alpha val="100000"/>
              </a:schemeClr>
            </a:solidFill>
            <a:ln>
              <a:noFill/>
            </a:ln>
          </p:spPr>
        </p:sp>
        <p:sp>
          <p:nvSpPr>
            <p:cNvPr id="1049033" name="任意多边形 1049032"/>
            <p:cNvSpPr/>
            <p:nvPr/>
          </p:nvSpPr>
          <p:spPr bwMode="auto">
            <a:xfrm>
              <a:off x="664295" y="3657600"/>
              <a:ext cx="41275" cy="79375"/>
            </a:xfrm>
            <a:custGeom>
              <a:avLst/>
              <a:gdLst>
                <a:gd name="l" fmla="*/ 0 w 12"/>
                <a:gd name="t" fmla="*/ 0 h 23"/>
                <a:gd name="r" fmla="*/ 12 w 12"/>
                <a:gd name="b" fmla="*/ 23 h 23"/>
              </a:gdLst>
              <a:ahLst/>
              <a:cxnLst/>
              <a:rect l="l" t="t" r="r" b="b"/>
              <a:pathLst>
                <a:path w="12" h="23">
                  <a:moveTo>
                    <a:pt x="8" y="10"/>
                  </a:moveTo>
                  <a:cubicBezTo>
                    <a:pt x="8" y="6"/>
                    <a:pt x="8" y="6"/>
                    <a:pt x="8" y="6"/>
                  </a:cubicBezTo>
                  <a:cubicBezTo>
                    <a:pt x="8" y="6"/>
                    <a:pt x="8" y="6"/>
                    <a:pt x="8" y="6"/>
                  </a:cubicBezTo>
                  <a:cubicBezTo>
                    <a:pt x="9" y="6"/>
                    <a:pt x="9" y="6"/>
                    <a:pt x="9" y="6"/>
                  </a:cubicBezTo>
                  <a:cubicBezTo>
                    <a:pt x="10" y="6"/>
                    <a:pt x="10" y="6"/>
                    <a:pt x="10" y="5"/>
                  </a:cubicBezTo>
                  <a:cubicBezTo>
                    <a:pt x="10" y="5"/>
                    <a:pt x="10" y="5"/>
                    <a:pt x="10" y="5"/>
                  </a:cubicBezTo>
                  <a:cubicBezTo>
                    <a:pt x="10" y="4"/>
                    <a:pt x="10" y="4"/>
                    <a:pt x="10" y="4"/>
                  </a:cubicBezTo>
                  <a:cubicBezTo>
                    <a:pt x="10" y="3"/>
                    <a:pt x="10" y="3"/>
                    <a:pt x="10" y="3"/>
                  </a:cubicBezTo>
                  <a:cubicBezTo>
                    <a:pt x="9" y="3"/>
                    <a:pt x="9" y="3"/>
                    <a:pt x="9" y="3"/>
                  </a:cubicBezTo>
                  <a:cubicBezTo>
                    <a:pt x="9" y="3"/>
                    <a:pt x="9" y="3"/>
                    <a:pt x="8" y="3"/>
                  </a:cubicBezTo>
                  <a:cubicBezTo>
                    <a:pt x="8" y="3"/>
                    <a:pt x="8" y="3"/>
                    <a:pt x="7" y="3"/>
                  </a:cubicBezTo>
                  <a:cubicBezTo>
                    <a:pt x="7" y="1"/>
                    <a:pt x="7" y="1"/>
                    <a:pt x="7" y="1"/>
                  </a:cubicBezTo>
                  <a:cubicBezTo>
                    <a:pt x="7" y="1"/>
                    <a:pt x="7" y="0"/>
                    <a:pt x="6" y="0"/>
                  </a:cubicBezTo>
                  <a:cubicBezTo>
                    <a:pt x="6" y="0"/>
                    <a:pt x="5" y="1"/>
                    <a:pt x="6" y="1"/>
                  </a:cubicBezTo>
                  <a:cubicBezTo>
                    <a:pt x="6" y="3"/>
                    <a:pt x="6" y="3"/>
                    <a:pt x="6" y="3"/>
                  </a:cubicBezTo>
                  <a:cubicBezTo>
                    <a:pt x="6" y="3"/>
                    <a:pt x="6" y="3"/>
                    <a:pt x="6" y="3"/>
                  </a:cubicBezTo>
                  <a:cubicBezTo>
                    <a:pt x="5" y="3"/>
                    <a:pt x="5" y="3"/>
                    <a:pt x="4" y="4"/>
                  </a:cubicBezTo>
                  <a:cubicBezTo>
                    <a:pt x="4" y="1"/>
                    <a:pt x="4" y="1"/>
                    <a:pt x="4" y="1"/>
                  </a:cubicBezTo>
                  <a:cubicBezTo>
                    <a:pt x="4" y="1"/>
                    <a:pt x="4" y="1"/>
                    <a:pt x="3" y="1"/>
                  </a:cubicBezTo>
                  <a:cubicBezTo>
                    <a:pt x="3" y="1"/>
                    <a:pt x="3" y="1"/>
                    <a:pt x="3" y="2"/>
                  </a:cubicBezTo>
                  <a:cubicBezTo>
                    <a:pt x="3" y="4"/>
                    <a:pt x="3" y="4"/>
                    <a:pt x="3" y="4"/>
                  </a:cubicBezTo>
                  <a:cubicBezTo>
                    <a:pt x="2" y="4"/>
                    <a:pt x="2" y="5"/>
                    <a:pt x="1" y="5"/>
                  </a:cubicBezTo>
                  <a:cubicBezTo>
                    <a:pt x="1" y="6"/>
                    <a:pt x="1" y="6"/>
                    <a:pt x="1" y="7"/>
                  </a:cubicBezTo>
                  <a:cubicBezTo>
                    <a:pt x="0" y="7"/>
                    <a:pt x="0" y="8"/>
                    <a:pt x="0" y="8"/>
                  </a:cubicBezTo>
                  <a:cubicBezTo>
                    <a:pt x="1" y="9"/>
                    <a:pt x="1" y="10"/>
                    <a:pt x="1" y="10"/>
                  </a:cubicBezTo>
                  <a:cubicBezTo>
                    <a:pt x="1" y="11"/>
                    <a:pt x="2" y="11"/>
                    <a:pt x="2" y="11"/>
                  </a:cubicBezTo>
                  <a:cubicBezTo>
                    <a:pt x="3" y="12"/>
                    <a:pt x="3" y="12"/>
                    <a:pt x="4" y="12"/>
                  </a:cubicBezTo>
                  <a:cubicBezTo>
                    <a:pt x="4" y="12"/>
                    <a:pt x="4" y="12"/>
                    <a:pt x="4" y="12"/>
                  </a:cubicBezTo>
                  <a:cubicBezTo>
                    <a:pt x="5" y="17"/>
                    <a:pt x="5" y="17"/>
                    <a:pt x="5" y="17"/>
                  </a:cubicBezTo>
                  <a:cubicBezTo>
                    <a:pt x="4" y="18"/>
                    <a:pt x="4" y="18"/>
                    <a:pt x="4" y="17"/>
                  </a:cubicBezTo>
                  <a:cubicBezTo>
                    <a:pt x="3" y="17"/>
                    <a:pt x="2" y="17"/>
                    <a:pt x="2" y="17"/>
                  </a:cubicBezTo>
                  <a:cubicBezTo>
                    <a:pt x="2" y="17"/>
                    <a:pt x="2" y="17"/>
                    <a:pt x="2" y="18"/>
                  </a:cubicBezTo>
                  <a:cubicBezTo>
                    <a:pt x="2" y="18"/>
                    <a:pt x="2" y="18"/>
                    <a:pt x="2" y="18"/>
                  </a:cubicBezTo>
                  <a:cubicBezTo>
                    <a:pt x="2" y="19"/>
                    <a:pt x="2" y="19"/>
                    <a:pt x="2" y="19"/>
                  </a:cubicBezTo>
                  <a:cubicBezTo>
                    <a:pt x="2" y="20"/>
                    <a:pt x="2" y="20"/>
                    <a:pt x="2" y="20"/>
                  </a:cubicBezTo>
                  <a:cubicBezTo>
                    <a:pt x="2" y="20"/>
                    <a:pt x="3" y="20"/>
                    <a:pt x="3" y="20"/>
                  </a:cubicBezTo>
                  <a:cubicBezTo>
                    <a:pt x="4" y="20"/>
                    <a:pt x="5" y="20"/>
                    <a:pt x="5" y="20"/>
                  </a:cubicBezTo>
                  <a:cubicBezTo>
                    <a:pt x="6" y="23"/>
                    <a:pt x="6" y="23"/>
                    <a:pt x="6" y="23"/>
                  </a:cubicBezTo>
                  <a:cubicBezTo>
                    <a:pt x="6" y="23"/>
                    <a:pt x="6" y="23"/>
                    <a:pt x="7" y="23"/>
                  </a:cubicBezTo>
                  <a:cubicBezTo>
                    <a:pt x="7" y="23"/>
                    <a:pt x="7" y="23"/>
                    <a:pt x="7" y="23"/>
                  </a:cubicBezTo>
                  <a:cubicBezTo>
                    <a:pt x="7" y="20"/>
                    <a:pt x="7" y="20"/>
                    <a:pt x="7" y="20"/>
                  </a:cubicBezTo>
                  <a:cubicBezTo>
                    <a:pt x="7" y="20"/>
                    <a:pt x="8" y="20"/>
                    <a:pt x="8" y="20"/>
                  </a:cubicBezTo>
                  <a:cubicBezTo>
                    <a:pt x="9" y="22"/>
                    <a:pt x="9" y="22"/>
                    <a:pt x="9" y="22"/>
                  </a:cubicBezTo>
                  <a:cubicBezTo>
                    <a:pt x="9" y="23"/>
                    <a:pt x="9" y="23"/>
                    <a:pt x="10" y="23"/>
                  </a:cubicBezTo>
                  <a:cubicBezTo>
                    <a:pt x="10" y="23"/>
                    <a:pt x="10" y="23"/>
                    <a:pt x="10" y="22"/>
                  </a:cubicBezTo>
                  <a:cubicBezTo>
                    <a:pt x="10" y="19"/>
                    <a:pt x="10" y="19"/>
                    <a:pt x="10" y="19"/>
                  </a:cubicBezTo>
                  <a:cubicBezTo>
                    <a:pt x="10" y="19"/>
                    <a:pt x="11" y="19"/>
                    <a:pt x="11" y="18"/>
                  </a:cubicBezTo>
                  <a:cubicBezTo>
                    <a:pt x="11" y="18"/>
                    <a:pt x="12" y="17"/>
                    <a:pt x="12" y="17"/>
                  </a:cubicBezTo>
                  <a:cubicBezTo>
                    <a:pt x="12" y="16"/>
                    <a:pt x="12" y="15"/>
                    <a:pt x="12" y="14"/>
                  </a:cubicBezTo>
                  <a:cubicBezTo>
                    <a:pt x="12" y="13"/>
                    <a:pt x="12" y="12"/>
                    <a:pt x="11" y="12"/>
                  </a:cubicBezTo>
                  <a:cubicBezTo>
                    <a:pt x="10" y="11"/>
                    <a:pt x="9" y="11"/>
                    <a:pt x="8" y="10"/>
                  </a:cubicBezTo>
                  <a:close/>
                  <a:moveTo>
                    <a:pt x="5" y="6"/>
                  </a:moveTo>
                  <a:cubicBezTo>
                    <a:pt x="5" y="6"/>
                    <a:pt x="6" y="6"/>
                    <a:pt x="6" y="6"/>
                  </a:cubicBezTo>
                  <a:cubicBezTo>
                    <a:pt x="7" y="10"/>
                    <a:pt x="7" y="10"/>
                    <a:pt x="7" y="10"/>
                  </a:cubicBezTo>
                  <a:cubicBezTo>
                    <a:pt x="6" y="10"/>
                    <a:pt x="6" y="10"/>
                    <a:pt x="5" y="9"/>
                  </a:cubicBezTo>
                  <a:lnTo>
                    <a:pt x="5" y="6"/>
                  </a:lnTo>
                  <a:close/>
                  <a:moveTo>
                    <a:pt x="6" y="17"/>
                  </a:moveTo>
                  <a:cubicBezTo>
                    <a:pt x="6" y="13"/>
                    <a:pt x="6" y="13"/>
                    <a:pt x="6" y="13"/>
                  </a:cubicBezTo>
                  <a:cubicBezTo>
                    <a:pt x="6" y="13"/>
                    <a:pt x="7" y="13"/>
                    <a:pt x="7" y="13"/>
                  </a:cubicBezTo>
                  <a:cubicBezTo>
                    <a:pt x="8" y="17"/>
                    <a:pt x="8" y="17"/>
                    <a:pt x="8" y="17"/>
                  </a:cubicBezTo>
                  <a:cubicBezTo>
                    <a:pt x="7" y="17"/>
                    <a:pt x="7" y="17"/>
                    <a:pt x="6" y="17"/>
                  </a:cubicBezTo>
                </a:path>
              </a:pathLst>
            </a:custGeom>
            <a:solidFill>
              <a:schemeClr val="accent1">
                <a:alpha val="100000"/>
              </a:schemeClr>
            </a:solidFill>
            <a:ln>
              <a:noFill/>
            </a:ln>
          </p:spPr>
        </p:sp>
        <p:sp>
          <p:nvSpPr>
            <p:cNvPr id="1049034" name="任意多边形 1049033"/>
            <p:cNvSpPr/>
            <p:nvPr/>
          </p:nvSpPr>
          <p:spPr bwMode="auto">
            <a:xfrm>
              <a:off x="4288558" y="1595438"/>
              <a:ext cx="219075" cy="222250"/>
            </a:xfrm>
            <a:custGeom>
              <a:avLst/>
              <a:gdLst>
                <a:gd name="l" fmla="*/ 0 w 64"/>
                <a:gd name="t" fmla="*/ 0 h 65"/>
                <a:gd name="r" fmla="*/ 64 w 64"/>
                <a:gd name="b" fmla="*/ 65 h 65"/>
              </a:gdLst>
              <a:ahLst/>
              <a:cxnLst/>
              <a:rect l="l" t="t" r="r" b="b"/>
              <a:pathLst>
                <a:path w="64" h="65">
                  <a:moveTo>
                    <a:pt x="28" y="3"/>
                  </a:moveTo>
                  <a:cubicBezTo>
                    <a:pt x="11" y="5"/>
                    <a:pt x="0" y="20"/>
                    <a:pt x="2" y="37"/>
                  </a:cubicBezTo>
                  <a:cubicBezTo>
                    <a:pt x="5" y="53"/>
                    <a:pt x="20" y="65"/>
                    <a:pt x="37" y="62"/>
                  </a:cubicBezTo>
                  <a:cubicBezTo>
                    <a:pt x="53" y="60"/>
                    <a:pt x="64" y="44"/>
                    <a:pt x="62" y="28"/>
                  </a:cubicBezTo>
                  <a:cubicBezTo>
                    <a:pt x="59" y="11"/>
                    <a:pt x="44" y="0"/>
                    <a:pt x="28" y="3"/>
                  </a:cubicBezTo>
                  <a:close/>
                  <a:moveTo>
                    <a:pt x="36" y="56"/>
                  </a:moveTo>
                  <a:cubicBezTo>
                    <a:pt x="22" y="58"/>
                    <a:pt x="10" y="49"/>
                    <a:pt x="8" y="36"/>
                  </a:cubicBezTo>
                  <a:cubicBezTo>
                    <a:pt x="6" y="23"/>
                    <a:pt x="15" y="10"/>
                    <a:pt x="28" y="8"/>
                  </a:cubicBezTo>
                  <a:cubicBezTo>
                    <a:pt x="42" y="6"/>
                    <a:pt x="54" y="16"/>
                    <a:pt x="56" y="29"/>
                  </a:cubicBezTo>
                  <a:cubicBezTo>
                    <a:pt x="58" y="42"/>
                    <a:pt x="49" y="54"/>
                    <a:pt x="36" y="56"/>
                  </a:cubicBezTo>
                </a:path>
              </a:pathLst>
            </a:custGeom>
            <a:solidFill>
              <a:schemeClr val="accent1">
                <a:alpha val="100000"/>
              </a:schemeClr>
            </a:solidFill>
            <a:ln>
              <a:noFill/>
            </a:ln>
          </p:spPr>
        </p:sp>
        <p:sp>
          <p:nvSpPr>
            <p:cNvPr id="1049035" name="任意多边形 1049034"/>
            <p:cNvSpPr/>
            <p:nvPr/>
          </p:nvSpPr>
          <p:spPr bwMode="auto">
            <a:xfrm>
              <a:off x="4363170" y="1636713"/>
              <a:ext cx="73025" cy="139700"/>
            </a:xfrm>
            <a:custGeom>
              <a:avLst/>
              <a:gdLst>
                <a:gd name="l" fmla="*/ 0 w 21"/>
                <a:gd name="t" fmla="*/ 0 h 41"/>
                <a:gd name="r" fmla="*/ 21 w 21"/>
                <a:gd name="b" fmla="*/ 41 h 41"/>
              </a:gdLst>
              <a:ahLst/>
              <a:cxnLst/>
              <a:rect l="l" t="t" r="r" b="b"/>
              <a:pathLst>
                <a:path w="21" h="41">
                  <a:moveTo>
                    <a:pt x="14" y="18"/>
                  </a:moveTo>
                  <a:cubicBezTo>
                    <a:pt x="13" y="10"/>
                    <a:pt x="13" y="10"/>
                    <a:pt x="13" y="10"/>
                  </a:cubicBezTo>
                  <a:cubicBezTo>
                    <a:pt x="13" y="10"/>
                    <a:pt x="13" y="10"/>
                    <a:pt x="14" y="10"/>
                  </a:cubicBezTo>
                  <a:cubicBezTo>
                    <a:pt x="15" y="10"/>
                    <a:pt x="16" y="10"/>
                    <a:pt x="16" y="10"/>
                  </a:cubicBezTo>
                  <a:cubicBezTo>
                    <a:pt x="16" y="10"/>
                    <a:pt x="17" y="10"/>
                    <a:pt x="17" y="9"/>
                  </a:cubicBezTo>
                  <a:cubicBezTo>
                    <a:pt x="17" y="9"/>
                    <a:pt x="17" y="8"/>
                    <a:pt x="17" y="8"/>
                  </a:cubicBezTo>
                  <a:cubicBezTo>
                    <a:pt x="17" y="7"/>
                    <a:pt x="17" y="6"/>
                    <a:pt x="17" y="6"/>
                  </a:cubicBezTo>
                  <a:cubicBezTo>
                    <a:pt x="17" y="5"/>
                    <a:pt x="17" y="5"/>
                    <a:pt x="17" y="5"/>
                  </a:cubicBezTo>
                  <a:cubicBezTo>
                    <a:pt x="16" y="5"/>
                    <a:pt x="16" y="5"/>
                    <a:pt x="16" y="5"/>
                  </a:cubicBezTo>
                  <a:cubicBezTo>
                    <a:pt x="15" y="5"/>
                    <a:pt x="15" y="5"/>
                    <a:pt x="14" y="5"/>
                  </a:cubicBezTo>
                  <a:cubicBezTo>
                    <a:pt x="14" y="5"/>
                    <a:pt x="13" y="5"/>
                    <a:pt x="12" y="5"/>
                  </a:cubicBezTo>
                  <a:cubicBezTo>
                    <a:pt x="12" y="1"/>
                    <a:pt x="12" y="1"/>
                    <a:pt x="12" y="1"/>
                  </a:cubicBezTo>
                  <a:cubicBezTo>
                    <a:pt x="12" y="1"/>
                    <a:pt x="11" y="0"/>
                    <a:pt x="10" y="0"/>
                  </a:cubicBezTo>
                  <a:cubicBezTo>
                    <a:pt x="10" y="0"/>
                    <a:pt x="9" y="1"/>
                    <a:pt x="9" y="2"/>
                  </a:cubicBezTo>
                  <a:cubicBezTo>
                    <a:pt x="10" y="5"/>
                    <a:pt x="10" y="5"/>
                    <a:pt x="10" y="5"/>
                  </a:cubicBezTo>
                  <a:cubicBezTo>
                    <a:pt x="10" y="5"/>
                    <a:pt x="10" y="5"/>
                    <a:pt x="10" y="5"/>
                  </a:cubicBezTo>
                  <a:cubicBezTo>
                    <a:pt x="9" y="5"/>
                    <a:pt x="8" y="6"/>
                    <a:pt x="7" y="6"/>
                  </a:cubicBezTo>
                  <a:cubicBezTo>
                    <a:pt x="7" y="2"/>
                    <a:pt x="7" y="2"/>
                    <a:pt x="7" y="2"/>
                  </a:cubicBezTo>
                  <a:cubicBezTo>
                    <a:pt x="7" y="1"/>
                    <a:pt x="6" y="1"/>
                    <a:pt x="5" y="1"/>
                  </a:cubicBezTo>
                  <a:cubicBezTo>
                    <a:pt x="5" y="1"/>
                    <a:pt x="4" y="2"/>
                    <a:pt x="4" y="2"/>
                  </a:cubicBezTo>
                  <a:cubicBezTo>
                    <a:pt x="5" y="7"/>
                    <a:pt x="5" y="7"/>
                    <a:pt x="5" y="7"/>
                  </a:cubicBezTo>
                  <a:cubicBezTo>
                    <a:pt x="4" y="7"/>
                    <a:pt x="3" y="8"/>
                    <a:pt x="2" y="9"/>
                  </a:cubicBezTo>
                  <a:cubicBezTo>
                    <a:pt x="1" y="9"/>
                    <a:pt x="1" y="10"/>
                    <a:pt x="1" y="11"/>
                  </a:cubicBezTo>
                  <a:cubicBezTo>
                    <a:pt x="0" y="12"/>
                    <a:pt x="0" y="13"/>
                    <a:pt x="0" y="14"/>
                  </a:cubicBezTo>
                  <a:cubicBezTo>
                    <a:pt x="1" y="16"/>
                    <a:pt x="1" y="17"/>
                    <a:pt x="2" y="18"/>
                  </a:cubicBezTo>
                  <a:cubicBezTo>
                    <a:pt x="2" y="18"/>
                    <a:pt x="3" y="19"/>
                    <a:pt x="4" y="20"/>
                  </a:cubicBezTo>
                  <a:cubicBezTo>
                    <a:pt x="4" y="20"/>
                    <a:pt x="5" y="21"/>
                    <a:pt x="6" y="21"/>
                  </a:cubicBezTo>
                  <a:cubicBezTo>
                    <a:pt x="7" y="21"/>
                    <a:pt x="7" y="21"/>
                    <a:pt x="7" y="21"/>
                  </a:cubicBezTo>
                  <a:cubicBezTo>
                    <a:pt x="8" y="30"/>
                    <a:pt x="8" y="30"/>
                    <a:pt x="8" y="30"/>
                  </a:cubicBezTo>
                  <a:cubicBezTo>
                    <a:pt x="8" y="30"/>
                    <a:pt x="7" y="30"/>
                    <a:pt x="6" y="30"/>
                  </a:cubicBezTo>
                  <a:cubicBezTo>
                    <a:pt x="5" y="30"/>
                    <a:pt x="4" y="30"/>
                    <a:pt x="3" y="30"/>
                  </a:cubicBezTo>
                  <a:cubicBezTo>
                    <a:pt x="3" y="30"/>
                    <a:pt x="3" y="30"/>
                    <a:pt x="3" y="31"/>
                  </a:cubicBezTo>
                  <a:cubicBezTo>
                    <a:pt x="2" y="31"/>
                    <a:pt x="2" y="31"/>
                    <a:pt x="2" y="32"/>
                  </a:cubicBezTo>
                  <a:cubicBezTo>
                    <a:pt x="2" y="33"/>
                    <a:pt x="2" y="33"/>
                    <a:pt x="2" y="34"/>
                  </a:cubicBezTo>
                  <a:cubicBezTo>
                    <a:pt x="2" y="34"/>
                    <a:pt x="2" y="34"/>
                    <a:pt x="3" y="35"/>
                  </a:cubicBezTo>
                  <a:cubicBezTo>
                    <a:pt x="3" y="35"/>
                    <a:pt x="4" y="35"/>
                    <a:pt x="6" y="35"/>
                  </a:cubicBezTo>
                  <a:cubicBezTo>
                    <a:pt x="7" y="35"/>
                    <a:pt x="8" y="35"/>
                    <a:pt x="9" y="35"/>
                  </a:cubicBezTo>
                  <a:cubicBezTo>
                    <a:pt x="10" y="40"/>
                    <a:pt x="10" y="40"/>
                    <a:pt x="10" y="40"/>
                  </a:cubicBezTo>
                  <a:cubicBezTo>
                    <a:pt x="10" y="40"/>
                    <a:pt x="11" y="41"/>
                    <a:pt x="11" y="41"/>
                  </a:cubicBezTo>
                  <a:cubicBezTo>
                    <a:pt x="12" y="41"/>
                    <a:pt x="12" y="40"/>
                    <a:pt x="12" y="39"/>
                  </a:cubicBezTo>
                  <a:cubicBezTo>
                    <a:pt x="12" y="35"/>
                    <a:pt x="12" y="35"/>
                    <a:pt x="12" y="35"/>
                  </a:cubicBezTo>
                  <a:cubicBezTo>
                    <a:pt x="13" y="35"/>
                    <a:pt x="13" y="34"/>
                    <a:pt x="14" y="34"/>
                  </a:cubicBezTo>
                  <a:cubicBezTo>
                    <a:pt x="15" y="39"/>
                    <a:pt x="15" y="39"/>
                    <a:pt x="15" y="39"/>
                  </a:cubicBezTo>
                  <a:cubicBezTo>
                    <a:pt x="15" y="40"/>
                    <a:pt x="16" y="40"/>
                    <a:pt x="16" y="40"/>
                  </a:cubicBezTo>
                  <a:cubicBezTo>
                    <a:pt x="17" y="40"/>
                    <a:pt x="18" y="39"/>
                    <a:pt x="18" y="38"/>
                  </a:cubicBezTo>
                  <a:cubicBezTo>
                    <a:pt x="17" y="33"/>
                    <a:pt x="17" y="33"/>
                    <a:pt x="17" y="33"/>
                  </a:cubicBezTo>
                  <a:cubicBezTo>
                    <a:pt x="17" y="33"/>
                    <a:pt x="18" y="33"/>
                    <a:pt x="19" y="32"/>
                  </a:cubicBezTo>
                  <a:cubicBezTo>
                    <a:pt x="20" y="31"/>
                    <a:pt x="20" y="30"/>
                    <a:pt x="21" y="29"/>
                  </a:cubicBezTo>
                  <a:cubicBezTo>
                    <a:pt x="21" y="28"/>
                    <a:pt x="21" y="27"/>
                    <a:pt x="21" y="25"/>
                  </a:cubicBezTo>
                  <a:cubicBezTo>
                    <a:pt x="21" y="23"/>
                    <a:pt x="20" y="21"/>
                    <a:pt x="18" y="20"/>
                  </a:cubicBezTo>
                  <a:cubicBezTo>
                    <a:pt x="17" y="19"/>
                    <a:pt x="16" y="18"/>
                    <a:pt x="14" y="18"/>
                  </a:cubicBezTo>
                  <a:close/>
                  <a:moveTo>
                    <a:pt x="8" y="10"/>
                  </a:moveTo>
                  <a:cubicBezTo>
                    <a:pt x="9" y="10"/>
                    <a:pt x="10" y="10"/>
                    <a:pt x="11" y="10"/>
                  </a:cubicBezTo>
                  <a:cubicBezTo>
                    <a:pt x="12" y="17"/>
                    <a:pt x="12" y="17"/>
                    <a:pt x="12" y="17"/>
                  </a:cubicBezTo>
                  <a:cubicBezTo>
                    <a:pt x="11" y="17"/>
                    <a:pt x="10" y="17"/>
                    <a:pt x="9" y="16"/>
                  </a:cubicBezTo>
                  <a:lnTo>
                    <a:pt x="8" y="10"/>
                  </a:lnTo>
                  <a:close/>
                  <a:moveTo>
                    <a:pt x="11" y="30"/>
                  </a:moveTo>
                  <a:cubicBezTo>
                    <a:pt x="10" y="22"/>
                    <a:pt x="10" y="22"/>
                    <a:pt x="10" y="22"/>
                  </a:cubicBezTo>
                  <a:cubicBezTo>
                    <a:pt x="11" y="22"/>
                    <a:pt x="12" y="23"/>
                    <a:pt x="13" y="23"/>
                  </a:cubicBezTo>
                  <a:cubicBezTo>
                    <a:pt x="13" y="29"/>
                    <a:pt x="13" y="29"/>
                    <a:pt x="13" y="29"/>
                  </a:cubicBezTo>
                  <a:cubicBezTo>
                    <a:pt x="13" y="30"/>
                    <a:pt x="12" y="30"/>
                    <a:pt x="11" y="30"/>
                  </a:cubicBezTo>
                </a:path>
              </a:pathLst>
            </a:custGeom>
            <a:solidFill>
              <a:schemeClr val="accent1">
                <a:alpha val="100000"/>
              </a:schemeClr>
            </a:solidFill>
            <a:ln>
              <a:noFill/>
            </a:ln>
          </p:spPr>
        </p:sp>
        <p:sp>
          <p:nvSpPr>
            <p:cNvPr id="1049036" name="任意多边形 1049035"/>
            <p:cNvSpPr/>
            <p:nvPr/>
          </p:nvSpPr>
          <p:spPr bwMode="auto">
            <a:xfrm>
              <a:off x="835835" y="3208393"/>
              <a:ext cx="348177" cy="346167"/>
            </a:xfrm>
            <a:custGeom>
              <a:avLst/>
              <a:gdLst>
                <a:gd name="l" fmla="*/ 0 w 101"/>
                <a:gd name="t" fmla="*/ 0 h 101"/>
                <a:gd name="r" fmla="*/ 101 w 101"/>
                <a:gd name="b" fmla="*/ 101 h 101"/>
              </a:gdLst>
              <a:ahLst/>
              <a:cxnLst/>
              <a:rect l="l" t="t" r="r" b="b"/>
              <a:pathLst>
                <a:path w="101" h="101">
                  <a:moveTo>
                    <a:pt x="95" y="46"/>
                  </a:moveTo>
                  <a:cubicBezTo>
                    <a:pt x="88" y="45"/>
                    <a:pt x="88" y="45"/>
                    <a:pt x="88" y="45"/>
                  </a:cubicBezTo>
                  <a:cubicBezTo>
                    <a:pt x="87" y="43"/>
                    <a:pt x="87" y="40"/>
                    <a:pt x="86" y="38"/>
                  </a:cubicBezTo>
                  <a:cubicBezTo>
                    <a:pt x="92" y="34"/>
                    <a:pt x="92" y="34"/>
                    <a:pt x="92" y="34"/>
                  </a:cubicBezTo>
                  <a:cubicBezTo>
                    <a:pt x="95" y="31"/>
                    <a:pt x="96" y="27"/>
                    <a:pt x="94" y="24"/>
                  </a:cubicBezTo>
                  <a:cubicBezTo>
                    <a:pt x="89" y="18"/>
                    <a:pt x="89" y="18"/>
                    <a:pt x="89" y="18"/>
                  </a:cubicBezTo>
                  <a:cubicBezTo>
                    <a:pt x="87" y="14"/>
                    <a:pt x="82" y="14"/>
                    <a:pt x="79" y="16"/>
                  </a:cubicBezTo>
                  <a:cubicBezTo>
                    <a:pt x="73" y="20"/>
                    <a:pt x="73" y="20"/>
                    <a:pt x="73" y="20"/>
                  </a:cubicBezTo>
                  <a:cubicBezTo>
                    <a:pt x="71" y="19"/>
                    <a:pt x="69" y="18"/>
                    <a:pt x="67" y="17"/>
                  </a:cubicBezTo>
                  <a:cubicBezTo>
                    <a:pt x="68" y="9"/>
                    <a:pt x="68" y="9"/>
                    <a:pt x="68" y="9"/>
                  </a:cubicBezTo>
                  <a:cubicBezTo>
                    <a:pt x="69" y="6"/>
                    <a:pt x="66" y="2"/>
                    <a:pt x="62" y="1"/>
                  </a:cubicBezTo>
                  <a:cubicBezTo>
                    <a:pt x="55" y="0"/>
                    <a:pt x="55" y="0"/>
                    <a:pt x="55" y="0"/>
                  </a:cubicBezTo>
                  <a:cubicBezTo>
                    <a:pt x="51" y="0"/>
                    <a:pt x="47" y="2"/>
                    <a:pt x="47" y="6"/>
                  </a:cubicBezTo>
                  <a:cubicBezTo>
                    <a:pt x="46" y="13"/>
                    <a:pt x="46" y="13"/>
                    <a:pt x="46" y="13"/>
                  </a:cubicBezTo>
                  <a:cubicBezTo>
                    <a:pt x="43" y="13"/>
                    <a:pt x="41" y="14"/>
                    <a:pt x="38" y="15"/>
                  </a:cubicBezTo>
                  <a:cubicBezTo>
                    <a:pt x="34" y="9"/>
                    <a:pt x="34" y="9"/>
                    <a:pt x="34" y="9"/>
                  </a:cubicBezTo>
                  <a:cubicBezTo>
                    <a:pt x="32" y="6"/>
                    <a:pt x="28" y="5"/>
                    <a:pt x="25" y="8"/>
                  </a:cubicBezTo>
                  <a:cubicBezTo>
                    <a:pt x="18" y="12"/>
                    <a:pt x="18" y="12"/>
                    <a:pt x="18" y="12"/>
                  </a:cubicBezTo>
                  <a:cubicBezTo>
                    <a:pt x="15" y="15"/>
                    <a:pt x="14" y="19"/>
                    <a:pt x="17" y="22"/>
                  </a:cubicBezTo>
                  <a:cubicBezTo>
                    <a:pt x="20" y="27"/>
                    <a:pt x="20" y="27"/>
                    <a:pt x="20" y="27"/>
                  </a:cubicBezTo>
                  <a:cubicBezTo>
                    <a:pt x="19" y="29"/>
                    <a:pt x="17" y="32"/>
                    <a:pt x="16" y="34"/>
                  </a:cubicBezTo>
                  <a:cubicBezTo>
                    <a:pt x="10" y="33"/>
                    <a:pt x="10" y="33"/>
                    <a:pt x="10" y="33"/>
                  </a:cubicBezTo>
                  <a:cubicBezTo>
                    <a:pt x="6" y="32"/>
                    <a:pt x="3" y="35"/>
                    <a:pt x="2" y="39"/>
                  </a:cubicBezTo>
                  <a:cubicBezTo>
                    <a:pt x="1" y="47"/>
                    <a:pt x="1" y="47"/>
                    <a:pt x="1" y="47"/>
                  </a:cubicBezTo>
                  <a:cubicBezTo>
                    <a:pt x="0" y="50"/>
                    <a:pt x="3" y="54"/>
                    <a:pt x="7" y="55"/>
                  </a:cubicBezTo>
                  <a:cubicBezTo>
                    <a:pt x="13" y="55"/>
                    <a:pt x="13" y="55"/>
                    <a:pt x="13" y="55"/>
                  </a:cubicBezTo>
                  <a:cubicBezTo>
                    <a:pt x="13" y="58"/>
                    <a:pt x="14" y="61"/>
                    <a:pt x="14" y="63"/>
                  </a:cubicBezTo>
                  <a:cubicBezTo>
                    <a:pt x="10" y="67"/>
                    <a:pt x="10" y="67"/>
                    <a:pt x="10" y="67"/>
                  </a:cubicBezTo>
                  <a:cubicBezTo>
                    <a:pt x="7" y="69"/>
                    <a:pt x="6" y="73"/>
                    <a:pt x="8" y="77"/>
                  </a:cubicBezTo>
                  <a:cubicBezTo>
                    <a:pt x="13" y="83"/>
                    <a:pt x="13" y="83"/>
                    <a:pt x="13" y="83"/>
                  </a:cubicBezTo>
                  <a:cubicBezTo>
                    <a:pt x="15" y="86"/>
                    <a:pt x="20" y="87"/>
                    <a:pt x="23" y="84"/>
                  </a:cubicBezTo>
                  <a:cubicBezTo>
                    <a:pt x="27" y="81"/>
                    <a:pt x="27" y="81"/>
                    <a:pt x="27" y="81"/>
                  </a:cubicBezTo>
                  <a:cubicBezTo>
                    <a:pt x="30" y="83"/>
                    <a:pt x="32" y="84"/>
                    <a:pt x="34" y="85"/>
                  </a:cubicBezTo>
                  <a:cubicBezTo>
                    <a:pt x="34" y="91"/>
                    <a:pt x="34" y="91"/>
                    <a:pt x="34" y="91"/>
                  </a:cubicBezTo>
                  <a:cubicBezTo>
                    <a:pt x="33" y="95"/>
                    <a:pt x="36" y="98"/>
                    <a:pt x="39" y="99"/>
                  </a:cubicBezTo>
                  <a:cubicBezTo>
                    <a:pt x="47" y="100"/>
                    <a:pt x="47" y="100"/>
                    <a:pt x="47" y="100"/>
                  </a:cubicBezTo>
                  <a:cubicBezTo>
                    <a:pt x="51" y="101"/>
                    <a:pt x="55" y="98"/>
                    <a:pt x="55" y="94"/>
                  </a:cubicBezTo>
                  <a:cubicBezTo>
                    <a:pt x="56" y="88"/>
                    <a:pt x="56" y="88"/>
                    <a:pt x="56" y="88"/>
                  </a:cubicBezTo>
                  <a:cubicBezTo>
                    <a:pt x="59" y="88"/>
                    <a:pt x="61" y="87"/>
                    <a:pt x="64" y="86"/>
                  </a:cubicBezTo>
                  <a:cubicBezTo>
                    <a:pt x="67" y="91"/>
                    <a:pt x="67" y="91"/>
                    <a:pt x="67" y="91"/>
                  </a:cubicBezTo>
                  <a:cubicBezTo>
                    <a:pt x="70" y="94"/>
                    <a:pt x="74" y="95"/>
                    <a:pt x="77" y="93"/>
                  </a:cubicBezTo>
                  <a:cubicBezTo>
                    <a:pt x="84" y="88"/>
                    <a:pt x="84" y="88"/>
                    <a:pt x="84" y="88"/>
                  </a:cubicBezTo>
                  <a:cubicBezTo>
                    <a:pt x="87" y="86"/>
                    <a:pt x="87" y="82"/>
                    <a:pt x="85" y="78"/>
                  </a:cubicBezTo>
                  <a:cubicBezTo>
                    <a:pt x="81" y="73"/>
                    <a:pt x="81" y="73"/>
                    <a:pt x="81" y="73"/>
                  </a:cubicBezTo>
                  <a:cubicBezTo>
                    <a:pt x="82" y="71"/>
                    <a:pt x="84" y="69"/>
                    <a:pt x="85" y="67"/>
                  </a:cubicBezTo>
                  <a:cubicBezTo>
                    <a:pt x="92" y="68"/>
                    <a:pt x="92" y="68"/>
                    <a:pt x="92" y="68"/>
                  </a:cubicBezTo>
                  <a:cubicBezTo>
                    <a:pt x="95" y="68"/>
                    <a:pt x="99" y="66"/>
                    <a:pt x="100" y="62"/>
                  </a:cubicBezTo>
                  <a:cubicBezTo>
                    <a:pt x="101" y="54"/>
                    <a:pt x="101" y="54"/>
                    <a:pt x="101" y="54"/>
                  </a:cubicBezTo>
                  <a:cubicBezTo>
                    <a:pt x="101" y="50"/>
                    <a:pt x="99" y="47"/>
                    <a:pt x="95" y="46"/>
                  </a:cubicBezTo>
                  <a:close/>
                  <a:moveTo>
                    <a:pt x="61" y="66"/>
                  </a:moveTo>
                  <a:cubicBezTo>
                    <a:pt x="53" y="72"/>
                    <a:pt x="41" y="70"/>
                    <a:pt x="35" y="62"/>
                  </a:cubicBezTo>
                  <a:cubicBezTo>
                    <a:pt x="29" y="53"/>
                    <a:pt x="31" y="42"/>
                    <a:pt x="39" y="35"/>
                  </a:cubicBezTo>
                  <a:cubicBezTo>
                    <a:pt x="47" y="29"/>
                    <a:pt x="59" y="31"/>
                    <a:pt x="65" y="40"/>
                  </a:cubicBezTo>
                  <a:cubicBezTo>
                    <a:pt x="72" y="48"/>
                    <a:pt x="70" y="60"/>
                    <a:pt x="61" y="66"/>
                  </a:cubicBezTo>
                </a:path>
              </a:pathLst>
            </a:custGeom>
            <a:solidFill>
              <a:srgbClr val="B3C1DA">
                <a:alpha val="100000"/>
              </a:srgbClr>
            </a:solidFill>
            <a:ln>
              <a:noFill/>
            </a:ln>
          </p:spPr>
        </p:sp>
        <p:sp>
          <p:nvSpPr>
            <p:cNvPr id="1049037" name="任意多边形 1049036"/>
            <p:cNvSpPr/>
            <p:nvPr/>
          </p:nvSpPr>
          <p:spPr bwMode="auto">
            <a:xfrm>
              <a:off x="764702" y="3623794"/>
              <a:ext cx="123547" cy="119755"/>
            </a:xfrm>
            <a:custGeom>
              <a:avLst/>
              <a:gdLst>
                <a:gd name="l" fmla="*/ 0 w 36"/>
                <a:gd name="t" fmla="*/ 0 h 35"/>
                <a:gd name="r" fmla="*/ 36 w 36"/>
                <a:gd name="b" fmla="*/ 35 h 35"/>
              </a:gdLst>
              <a:ahLst/>
              <a:cxnLst/>
              <a:rect l="l" t="t" r="r" b="b"/>
              <a:pathLst>
                <a:path w="36" h="35">
                  <a:moveTo>
                    <a:pt x="35" y="12"/>
                  </a:moveTo>
                  <a:cubicBezTo>
                    <a:pt x="34" y="11"/>
                    <a:pt x="33" y="10"/>
                    <a:pt x="32" y="10"/>
                  </a:cubicBezTo>
                  <a:cubicBezTo>
                    <a:pt x="29" y="11"/>
                    <a:pt x="29" y="11"/>
                    <a:pt x="29" y="11"/>
                  </a:cubicBezTo>
                  <a:cubicBezTo>
                    <a:pt x="29" y="10"/>
                    <a:pt x="28" y="9"/>
                    <a:pt x="28" y="9"/>
                  </a:cubicBezTo>
                  <a:cubicBezTo>
                    <a:pt x="29" y="7"/>
                    <a:pt x="29" y="7"/>
                    <a:pt x="29" y="7"/>
                  </a:cubicBezTo>
                  <a:cubicBezTo>
                    <a:pt x="30" y="5"/>
                    <a:pt x="29" y="4"/>
                    <a:pt x="28" y="3"/>
                  </a:cubicBezTo>
                  <a:cubicBezTo>
                    <a:pt x="26" y="2"/>
                    <a:pt x="26" y="2"/>
                    <a:pt x="26" y="2"/>
                  </a:cubicBezTo>
                  <a:cubicBezTo>
                    <a:pt x="25" y="1"/>
                    <a:pt x="23" y="1"/>
                    <a:pt x="22" y="3"/>
                  </a:cubicBezTo>
                  <a:cubicBezTo>
                    <a:pt x="21" y="5"/>
                    <a:pt x="21" y="5"/>
                    <a:pt x="21" y="5"/>
                  </a:cubicBezTo>
                  <a:cubicBezTo>
                    <a:pt x="20" y="4"/>
                    <a:pt x="20" y="4"/>
                    <a:pt x="19" y="4"/>
                  </a:cubicBezTo>
                  <a:cubicBezTo>
                    <a:pt x="18" y="2"/>
                    <a:pt x="18" y="2"/>
                    <a:pt x="18" y="2"/>
                  </a:cubicBezTo>
                  <a:cubicBezTo>
                    <a:pt x="18" y="1"/>
                    <a:pt x="16" y="0"/>
                    <a:pt x="15" y="0"/>
                  </a:cubicBezTo>
                  <a:cubicBezTo>
                    <a:pt x="12" y="1"/>
                    <a:pt x="12" y="1"/>
                    <a:pt x="12" y="1"/>
                  </a:cubicBezTo>
                  <a:cubicBezTo>
                    <a:pt x="11" y="1"/>
                    <a:pt x="10" y="2"/>
                    <a:pt x="11" y="4"/>
                  </a:cubicBezTo>
                  <a:cubicBezTo>
                    <a:pt x="11" y="6"/>
                    <a:pt x="11" y="6"/>
                    <a:pt x="11" y="6"/>
                  </a:cubicBezTo>
                  <a:cubicBezTo>
                    <a:pt x="10" y="6"/>
                    <a:pt x="10" y="7"/>
                    <a:pt x="9" y="8"/>
                  </a:cubicBezTo>
                  <a:cubicBezTo>
                    <a:pt x="7" y="6"/>
                    <a:pt x="7" y="6"/>
                    <a:pt x="7" y="6"/>
                  </a:cubicBezTo>
                  <a:cubicBezTo>
                    <a:pt x="6" y="6"/>
                    <a:pt x="4" y="6"/>
                    <a:pt x="4" y="7"/>
                  </a:cubicBezTo>
                  <a:cubicBezTo>
                    <a:pt x="2" y="10"/>
                    <a:pt x="2" y="10"/>
                    <a:pt x="2" y="10"/>
                  </a:cubicBezTo>
                  <a:cubicBezTo>
                    <a:pt x="2" y="11"/>
                    <a:pt x="2" y="12"/>
                    <a:pt x="3" y="13"/>
                  </a:cubicBezTo>
                  <a:cubicBezTo>
                    <a:pt x="5" y="14"/>
                    <a:pt x="5" y="14"/>
                    <a:pt x="5" y="14"/>
                  </a:cubicBezTo>
                  <a:cubicBezTo>
                    <a:pt x="5" y="15"/>
                    <a:pt x="4" y="16"/>
                    <a:pt x="4" y="17"/>
                  </a:cubicBezTo>
                  <a:cubicBezTo>
                    <a:pt x="2" y="17"/>
                    <a:pt x="2" y="17"/>
                    <a:pt x="2" y="17"/>
                  </a:cubicBezTo>
                  <a:cubicBezTo>
                    <a:pt x="1" y="18"/>
                    <a:pt x="0" y="19"/>
                    <a:pt x="1" y="20"/>
                  </a:cubicBezTo>
                  <a:cubicBezTo>
                    <a:pt x="1" y="23"/>
                    <a:pt x="1" y="23"/>
                    <a:pt x="1" y="23"/>
                  </a:cubicBezTo>
                  <a:cubicBezTo>
                    <a:pt x="2" y="24"/>
                    <a:pt x="3" y="25"/>
                    <a:pt x="4" y="25"/>
                  </a:cubicBezTo>
                  <a:cubicBezTo>
                    <a:pt x="6" y="24"/>
                    <a:pt x="6" y="24"/>
                    <a:pt x="6" y="24"/>
                  </a:cubicBezTo>
                  <a:cubicBezTo>
                    <a:pt x="7" y="25"/>
                    <a:pt x="7" y="26"/>
                    <a:pt x="8" y="27"/>
                  </a:cubicBezTo>
                  <a:cubicBezTo>
                    <a:pt x="7" y="28"/>
                    <a:pt x="7" y="28"/>
                    <a:pt x="7" y="28"/>
                  </a:cubicBezTo>
                  <a:cubicBezTo>
                    <a:pt x="6" y="30"/>
                    <a:pt x="7" y="31"/>
                    <a:pt x="8" y="32"/>
                  </a:cubicBezTo>
                  <a:cubicBezTo>
                    <a:pt x="10" y="33"/>
                    <a:pt x="10" y="33"/>
                    <a:pt x="10" y="33"/>
                  </a:cubicBezTo>
                  <a:cubicBezTo>
                    <a:pt x="11" y="34"/>
                    <a:pt x="13" y="34"/>
                    <a:pt x="14" y="32"/>
                  </a:cubicBezTo>
                  <a:cubicBezTo>
                    <a:pt x="15" y="30"/>
                    <a:pt x="15" y="30"/>
                    <a:pt x="15" y="30"/>
                  </a:cubicBezTo>
                  <a:cubicBezTo>
                    <a:pt x="16" y="31"/>
                    <a:pt x="16" y="31"/>
                    <a:pt x="17" y="31"/>
                  </a:cubicBezTo>
                  <a:cubicBezTo>
                    <a:pt x="18" y="33"/>
                    <a:pt x="18" y="33"/>
                    <a:pt x="18" y="33"/>
                  </a:cubicBezTo>
                  <a:cubicBezTo>
                    <a:pt x="18" y="34"/>
                    <a:pt x="20" y="35"/>
                    <a:pt x="21" y="35"/>
                  </a:cubicBezTo>
                  <a:cubicBezTo>
                    <a:pt x="24" y="34"/>
                    <a:pt x="24" y="34"/>
                    <a:pt x="24" y="34"/>
                  </a:cubicBezTo>
                  <a:cubicBezTo>
                    <a:pt x="25" y="34"/>
                    <a:pt x="26" y="32"/>
                    <a:pt x="25" y="31"/>
                  </a:cubicBezTo>
                  <a:cubicBezTo>
                    <a:pt x="25" y="29"/>
                    <a:pt x="25" y="29"/>
                    <a:pt x="25" y="29"/>
                  </a:cubicBezTo>
                  <a:cubicBezTo>
                    <a:pt x="26" y="28"/>
                    <a:pt x="26" y="28"/>
                    <a:pt x="27" y="27"/>
                  </a:cubicBezTo>
                  <a:cubicBezTo>
                    <a:pt x="29" y="29"/>
                    <a:pt x="29" y="29"/>
                    <a:pt x="29" y="29"/>
                  </a:cubicBezTo>
                  <a:cubicBezTo>
                    <a:pt x="30" y="29"/>
                    <a:pt x="32" y="29"/>
                    <a:pt x="32" y="28"/>
                  </a:cubicBezTo>
                  <a:cubicBezTo>
                    <a:pt x="34" y="25"/>
                    <a:pt x="34" y="25"/>
                    <a:pt x="34" y="25"/>
                  </a:cubicBezTo>
                  <a:cubicBezTo>
                    <a:pt x="34" y="24"/>
                    <a:pt x="34" y="23"/>
                    <a:pt x="33" y="22"/>
                  </a:cubicBezTo>
                  <a:cubicBezTo>
                    <a:pt x="31" y="21"/>
                    <a:pt x="31" y="21"/>
                    <a:pt x="31" y="21"/>
                  </a:cubicBezTo>
                  <a:cubicBezTo>
                    <a:pt x="31" y="20"/>
                    <a:pt x="31" y="19"/>
                    <a:pt x="31" y="18"/>
                  </a:cubicBezTo>
                  <a:cubicBezTo>
                    <a:pt x="34" y="18"/>
                    <a:pt x="34" y="18"/>
                    <a:pt x="34" y="18"/>
                  </a:cubicBezTo>
                  <a:cubicBezTo>
                    <a:pt x="35" y="17"/>
                    <a:pt x="36" y="16"/>
                    <a:pt x="35" y="15"/>
                  </a:cubicBezTo>
                  <a:lnTo>
                    <a:pt x="35" y="12"/>
                  </a:lnTo>
                  <a:close/>
                  <a:moveTo>
                    <a:pt x="19" y="24"/>
                  </a:moveTo>
                  <a:cubicBezTo>
                    <a:pt x="16" y="25"/>
                    <a:pt x="12" y="23"/>
                    <a:pt x="11" y="19"/>
                  </a:cubicBezTo>
                  <a:cubicBezTo>
                    <a:pt x="10" y="16"/>
                    <a:pt x="13" y="12"/>
                    <a:pt x="16" y="11"/>
                  </a:cubicBezTo>
                  <a:cubicBezTo>
                    <a:pt x="20" y="10"/>
                    <a:pt x="23" y="12"/>
                    <a:pt x="24" y="16"/>
                  </a:cubicBezTo>
                  <a:cubicBezTo>
                    <a:pt x="25" y="19"/>
                    <a:pt x="23" y="23"/>
                    <a:pt x="19" y="24"/>
                  </a:cubicBezTo>
                </a:path>
              </a:pathLst>
            </a:custGeom>
            <a:solidFill>
              <a:srgbClr val="B3C1DA">
                <a:alpha val="100000"/>
              </a:srgbClr>
            </a:solidFill>
            <a:ln>
              <a:noFill/>
            </a:ln>
          </p:spPr>
        </p:sp>
        <p:sp>
          <p:nvSpPr>
            <p:cNvPr id="1049038" name="任意多边形 1049037"/>
            <p:cNvSpPr/>
            <p:nvPr/>
          </p:nvSpPr>
          <p:spPr bwMode="auto">
            <a:xfrm>
              <a:off x="830219" y="3077410"/>
              <a:ext cx="132907" cy="132853"/>
            </a:xfrm>
            <a:custGeom>
              <a:avLst/>
              <a:gdLst>
                <a:gd name="l" fmla="*/ 0 w 39"/>
                <a:gd name="t" fmla="*/ 0 h 39"/>
                <a:gd name="r" fmla="*/ 39 w 39"/>
                <a:gd name="b" fmla="*/ 39 h 39"/>
              </a:gdLst>
              <a:ahLst/>
              <a:cxnLst/>
              <a:rect l="l" t="t" r="r" b="b"/>
              <a:pathLst>
                <a:path w="39" h="39">
                  <a:moveTo>
                    <a:pt x="38" y="13"/>
                  </a:moveTo>
                  <a:cubicBezTo>
                    <a:pt x="37" y="12"/>
                    <a:pt x="36" y="11"/>
                    <a:pt x="34" y="11"/>
                  </a:cubicBezTo>
                  <a:cubicBezTo>
                    <a:pt x="32" y="12"/>
                    <a:pt x="32" y="12"/>
                    <a:pt x="32" y="12"/>
                  </a:cubicBezTo>
                  <a:cubicBezTo>
                    <a:pt x="31" y="11"/>
                    <a:pt x="31" y="10"/>
                    <a:pt x="30" y="10"/>
                  </a:cubicBezTo>
                  <a:cubicBezTo>
                    <a:pt x="32" y="7"/>
                    <a:pt x="32" y="7"/>
                    <a:pt x="32" y="7"/>
                  </a:cubicBezTo>
                  <a:cubicBezTo>
                    <a:pt x="32" y="6"/>
                    <a:pt x="32" y="4"/>
                    <a:pt x="31" y="3"/>
                  </a:cubicBezTo>
                  <a:cubicBezTo>
                    <a:pt x="28" y="2"/>
                    <a:pt x="28" y="2"/>
                    <a:pt x="28" y="2"/>
                  </a:cubicBezTo>
                  <a:cubicBezTo>
                    <a:pt x="27" y="1"/>
                    <a:pt x="25" y="2"/>
                    <a:pt x="24" y="3"/>
                  </a:cubicBezTo>
                  <a:cubicBezTo>
                    <a:pt x="23" y="5"/>
                    <a:pt x="23" y="5"/>
                    <a:pt x="23" y="5"/>
                  </a:cubicBezTo>
                  <a:cubicBezTo>
                    <a:pt x="22" y="5"/>
                    <a:pt x="21" y="5"/>
                    <a:pt x="20" y="5"/>
                  </a:cubicBezTo>
                  <a:cubicBezTo>
                    <a:pt x="19" y="2"/>
                    <a:pt x="19" y="2"/>
                    <a:pt x="19" y="2"/>
                  </a:cubicBezTo>
                  <a:cubicBezTo>
                    <a:pt x="19" y="1"/>
                    <a:pt x="18" y="0"/>
                    <a:pt x="16" y="0"/>
                  </a:cubicBezTo>
                  <a:cubicBezTo>
                    <a:pt x="13" y="1"/>
                    <a:pt x="13" y="1"/>
                    <a:pt x="13" y="1"/>
                  </a:cubicBezTo>
                  <a:cubicBezTo>
                    <a:pt x="12" y="1"/>
                    <a:pt x="11" y="3"/>
                    <a:pt x="11" y="4"/>
                  </a:cubicBezTo>
                  <a:cubicBezTo>
                    <a:pt x="12" y="7"/>
                    <a:pt x="12" y="7"/>
                    <a:pt x="12" y="7"/>
                  </a:cubicBezTo>
                  <a:cubicBezTo>
                    <a:pt x="11" y="7"/>
                    <a:pt x="10" y="8"/>
                    <a:pt x="9" y="8"/>
                  </a:cubicBezTo>
                  <a:cubicBezTo>
                    <a:pt x="7" y="7"/>
                    <a:pt x="7" y="7"/>
                    <a:pt x="7" y="7"/>
                  </a:cubicBezTo>
                  <a:cubicBezTo>
                    <a:pt x="6" y="6"/>
                    <a:pt x="4" y="7"/>
                    <a:pt x="4" y="8"/>
                  </a:cubicBezTo>
                  <a:cubicBezTo>
                    <a:pt x="2" y="11"/>
                    <a:pt x="2" y="11"/>
                    <a:pt x="2" y="11"/>
                  </a:cubicBezTo>
                  <a:cubicBezTo>
                    <a:pt x="1" y="12"/>
                    <a:pt x="2" y="14"/>
                    <a:pt x="3" y="14"/>
                  </a:cubicBezTo>
                  <a:cubicBezTo>
                    <a:pt x="5" y="15"/>
                    <a:pt x="5" y="15"/>
                    <a:pt x="5" y="15"/>
                  </a:cubicBezTo>
                  <a:cubicBezTo>
                    <a:pt x="5" y="16"/>
                    <a:pt x="4" y="18"/>
                    <a:pt x="4" y="19"/>
                  </a:cubicBezTo>
                  <a:cubicBezTo>
                    <a:pt x="2" y="19"/>
                    <a:pt x="2" y="19"/>
                    <a:pt x="2" y="19"/>
                  </a:cubicBezTo>
                  <a:cubicBezTo>
                    <a:pt x="1" y="19"/>
                    <a:pt x="0" y="21"/>
                    <a:pt x="0" y="22"/>
                  </a:cubicBezTo>
                  <a:cubicBezTo>
                    <a:pt x="1" y="25"/>
                    <a:pt x="1" y="25"/>
                    <a:pt x="1" y="25"/>
                  </a:cubicBezTo>
                  <a:cubicBezTo>
                    <a:pt x="1" y="27"/>
                    <a:pt x="3" y="28"/>
                    <a:pt x="4" y="27"/>
                  </a:cubicBezTo>
                  <a:cubicBezTo>
                    <a:pt x="6" y="27"/>
                    <a:pt x="6" y="27"/>
                    <a:pt x="6" y="27"/>
                  </a:cubicBezTo>
                  <a:cubicBezTo>
                    <a:pt x="7" y="28"/>
                    <a:pt x="8" y="29"/>
                    <a:pt x="8" y="29"/>
                  </a:cubicBezTo>
                  <a:cubicBezTo>
                    <a:pt x="7" y="31"/>
                    <a:pt x="7" y="31"/>
                    <a:pt x="7" y="31"/>
                  </a:cubicBezTo>
                  <a:cubicBezTo>
                    <a:pt x="6" y="33"/>
                    <a:pt x="7" y="34"/>
                    <a:pt x="8" y="35"/>
                  </a:cubicBezTo>
                  <a:cubicBezTo>
                    <a:pt x="11" y="37"/>
                    <a:pt x="11" y="37"/>
                    <a:pt x="11" y="37"/>
                  </a:cubicBezTo>
                  <a:cubicBezTo>
                    <a:pt x="12" y="37"/>
                    <a:pt x="14" y="37"/>
                    <a:pt x="14" y="36"/>
                  </a:cubicBezTo>
                  <a:cubicBezTo>
                    <a:pt x="16" y="34"/>
                    <a:pt x="16" y="34"/>
                    <a:pt x="16" y="34"/>
                  </a:cubicBezTo>
                  <a:cubicBezTo>
                    <a:pt x="17" y="34"/>
                    <a:pt x="18" y="34"/>
                    <a:pt x="19" y="34"/>
                  </a:cubicBezTo>
                  <a:cubicBezTo>
                    <a:pt x="19" y="36"/>
                    <a:pt x="19" y="36"/>
                    <a:pt x="19" y="36"/>
                  </a:cubicBezTo>
                  <a:cubicBezTo>
                    <a:pt x="20" y="38"/>
                    <a:pt x="21" y="39"/>
                    <a:pt x="23" y="38"/>
                  </a:cubicBezTo>
                  <a:cubicBezTo>
                    <a:pt x="26" y="38"/>
                    <a:pt x="26" y="38"/>
                    <a:pt x="26" y="38"/>
                  </a:cubicBezTo>
                  <a:cubicBezTo>
                    <a:pt x="27" y="37"/>
                    <a:pt x="28" y="36"/>
                    <a:pt x="27" y="34"/>
                  </a:cubicBezTo>
                  <a:cubicBezTo>
                    <a:pt x="27" y="32"/>
                    <a:pt x="27" y="32"/>
                    <a:pt x="27" y="32"/>
                  </a:cubicBezTo>
                  <a:cubicBezTo>
                    <a:pt x="28" y="31"/>
                    <a:pt x="28" y="31"/>
                    <a:pt x="29" y="30"/>
                  </a:cubicBezTo>
                  <a:cubicBezTo>
                    <a:pt x="31" y="31"/>
                    <a:pt x="31" y="31"/>
                    <a:pt x="31" y="31"/>
                  </a:cubicBezTo>
                  <a:cubicBezTo>
                    <a:pt x="33" y="32"/>
                    <a:pt x="34" y="32"/>
                    <a:pt x="35" y="30"/>
                  </a:cubicBezTo>
                  <a:cubicBezTo>
                    <a:pt x="37" y="28"/>
                    <a:pt x="37" y="28"/>
                    <a:pt x="37" y="28"/>
                  </a:cubicBezTo>
                  <a:cubicBezTo>
                    <a:pt x="37" y="27"/>
                    <a:pt x="37" y="25"/>
                    <a:pt x="36" y="24"/>
                  </a:cubicBezTo>
                  <a:cubicBezTo>
                    <a:pt x="33" y="23"/>
                    <a:pt x="33" y="23"/>
                    <a:pt x="33" y="23"/>
                  </a:cubicBezTo>
                  <a:cubicBezTo>
                    <a:pt x="34" y="22"/>
                    <a:pt x="34" y="21"/>
                    <a:pt x="34" y="20"/>
                  </a:cubicBezTo>
                  <a:cubicBezTo>
                    <a:pt x="36" y="19"/>
                    <a:pt x="36" y="19"/>
                    <a:pt x="36" y="19"/>
                  </a:cubicBezTo>
                  <a:cubicBezTo>
                    <a:pt x="38" y="19"/>
                    <a:pt x="39" y="17"/>
                    <a:pt x="38" y="16"/>
                  </a:cubicBezTo>
                  <a:lnTo>
                    <a:pt x="38" y="13"/>
                  </a:lnTo>
                  <a:close/>
                  <a:moveTo>
                    <a:pt x="21" y="26"/>
                  </a:moveTo>
                  <a:cubicBezTo>
                    <a:pt x="17" y="27"/>
                    <a:pt x="13" y="25"/>
                    <a:pt x="12" y="21"/>
                  </a:cubicBezTo>
                  <a:cubicBezTo>
                    <a:pt x="11" y="17"/>
                    <a:pt x="13" y="13"/>
                    <a:pt x="17" y="12"/>
                  </a:cubicBezTo>
                  <a:cubicBezTo>
                    <a:pt x="21" y="11"/>
                    <a:pt x="25" y="14"/>
                    <a:pt x="26" y="18"/>
                  </a:cubicBezTo>
                  <a:cubicBezTo>
                    <a:pt x="27" y="21"/>
                    <a:pt x="25" y="25"/>
                    <a:pt x="21" y="26"/>
                  </a:cubicBezTo>
                </a:path>
              </a:pathLst>
            </a:custGeom>
            <a:solidFill>
              <a:srgbClr val="000000">
                <a:alpha val="100000"/>
              </a:srgbClr>
            </a:solidFill>
            <a:ln>
              <a:noFill/>
            </a:ln>
          </p:spPr>
        </p:sp>
        <p:sp>
          <p:nvSpPr>
            <p:cNvPr id="1049039" name="任意多边形 1049038"/>
            <p:cNvSpPr/>
            <p:nvPr/>
          </p:nvSpPr>
          <p:spPr bwMode="auto">
            <a:xfrm>
              <a:off x="2524845" y="2886075"/>
              <a:ext cx="133350" cy="133350"/>
            </a:xfrm>
            <a:custGeom>
              <a:avLst/>
              <a:gdLst>
                <a:gd name="l" fmla="*/ 0 w 39"/>
                <a:gd name="t" fmla="*/ 0 h 39"/>
                <a:gd name="r" fmla="*/ 39 w 39"/>
                <a:gd name="b" fmla="*/ 39 h 39"/>
              </a:gdLst>
              <a:ahLst/>
              <a:cxnLst/>
              <a:rect l="l" t="t" r="r" b="b"/>
              <a:pathLst>
                <a:path w="39" h="39">
                  <a:moveTo>
                    <a:pt x="38" y="14"/>
                  </a:moveTo>
                  <a:cubicBezTo>
                    <a:pt x="38" y="12"/>
                    <a:pt x="36" y="11"/>
                    <a:pt x="35" y="12"/>
                  </a:cubicBezTo>
                  <a:cubicBezTo>
                    <a:pt x="32" y="12"/>
                    <a:pt x="32" y="12"/>
                    <a:pt x="32" y="12"/>
                  </a:cubicBezTo>
                  <a:cubicBezTo>
                    <a:pt x="31" y="12"/>
                    <a:pt x="31" y="11"/>
                    <a:pt x="30" y="10"/>
                  </a:cubicBezTo>
                  <a:cubicBezTo>
                    <a:pt x="32" y="8"/>
                    <a:pt x="32" y="8"/>
                    <a:pt x="32" y="8"/>
                  </a:cubicBezTo>
                  <a:cubicBezTo>
                    <a:pt x="33" y="6"/>
                    <a:pt x="32" y="5"/>
                    <a:pt x="31" y="4"/>
                  </a:cubicBezTo>
                  <a:cubicBezTo>
                    <a:pt x="28" y="2"/>
                    <a:pt x="28" y="2"/>
                    <a:pt x="28" y="2"/>
                  </a:cubicBezTo>
                  <a:cubicBezTo>
                    <a:pt x="27" y="2"/>
                    <a:pt x="25" y="2"/>
                    <a:pt x="24" y="3"/>
                  </a:cubicBezTo>
                  <a:cubicBezTo>
                    <a:pt x="23" y="6"/>
                    <a:pt x="23" y="6"/>
                    <a:pt x="23" y="6"/>
                  </a:cubicBezTo>
                  <a:cubicBezTo>
                    <a:pt x="22" y="5"/>
                    <a:pt x="21" y="5"/>
                    <a:pt x="20" y="5"/>
                  </a:cubicBezTo>
                  <a:cubicBezTo>
                    <a:pt x="20" y="3"/>
                    <a:pt x="20" y="3"/>
                    <a:pt x="20" y="3"/>
                  </a:cubicBezTo>
                  <a:cubicBezTo>
                    <a:pt x="19" y="1"/>
                    <a:pt x="18" y="0"/>
                    <a:pt x="16" y="1"/>
                  </a:cubicBezTo>
                  <a:cubicBezTo>
                    <a:pt x="13" y="1"/>
                    <a:pt x="13" y="1"/>
                    <a:pt x="13" y="1"/>
                  </a:cubicBezTo>
                  <a:cubicBezTo>
                    <a:pt x="12" y="2"/>
                    <a:pt x="11" y="3"/>
                    <a:pt x="11" y="5"/>
                  </a:cubicBezTo>
                  <a:cubicBezTo>
                    <a:pt x="12" y="7"/>
                    <a:pt x="12" y="7"/>
                    <a:pt x="12" y="7"/>
                  </a:cubicBezTo>
                  <a:cubicBezTo>
                    <a:pt x="11" y="8"/>
                    <a:pt x="10" y="8"/>
                    <a:pt x="10" y="9"/>
                  </a:cubicBezTo>
                  <a:cubicBezTo>
                    <a:pt x="7" y="8"/>
                    <a:pt x="7" y="8"/>
                    <a:pt x="7" y="8"/>
                  </a:cubicBezTo>
                  <a:cubicBezTo>
                    <a:pt x="6" y="7"/>
                    <a:pt x="5" y="7"/>
                    <a:pt x="4" y="9"/>
                  </a:cubicBezTo>
                  <a:cubicBezTo>
                    <a:pt x="2" y="11"/>
                    <a:pt x="2" y="11"/>
                    <a:pt x="2" y="11"/>
                  </a:cubicBezTo>
                  <a:cubicBezTo>
                    <a:pt x="1" y="12"/>
                    <a:pt x="2" y="14"/>
                    <a:pt x="3" y="15"/>
                  </a:cubicBezTo>
                  <a:cubicBezTo>
                    <a:pt x="5" y="16"/>
                    <a:pt x="5" y="16"/>
                    <a:pt x="5" y="16"/>
                  </a:cubicBezTo>
                  <a:cubicBezTo>
                    <a:pt x="5" y="17"/>
                    <a:pt x="5" y="18"/>
                    <a:pt x="5" y="19"/>
                  </a:cubicBezTo>
                  <a:cubicBezTo>
                    <a:pt x="2" y="20"/>
                    <a:pt x="2" y="20"/>
                    <a:pt x="2" y="20"/>
                  </a:cubicBezTo>
                  <a:cubicBezTo>
                    <a:pt x="1" y="20"/>
                    <a:pt x="0" y="22"/>
                    <a:pt x="0" y="23"/>
                  </a:cubicBezTo>
                  <a:cubicBezTo>
                    <a:pt x="1" y="26"/>
                    <a:pt x="1" y="26"/>
                    <a:pt x="1" y="26"/>
                  </a:cubicBezTo>
                  <a:cubicBezTo>
                    <a:pt x="2" y="27"/>
                    <a:pt x="3" y="28"/>
                    <a:pt x="4" y="28"/>
                  </a:cubicBezTo>
                  <a:cubicBezTo>
                    <a:pt x="7" y="27"/>
                    <a:pt x="7" y="27"/>
                    <a:pt x="7" y="27"/>
                  </a:cubicBezTo>
                  <a:cubicBezTo>
                    <a:pt x="7" y="28"/>
                    <a:pt x="8" y="29"/>
                    <a:pt x="9" y="30"/>
                  </a:cubicBezTo>
                  <a:cubicBezTo>
                    <a:pt x="7" y="32"/>
                    <a:pt x="7" y="32"/>
                    <a:pt x="7" y="32"/>
                  </a:cubicBezTo>
                  <a:cubicBezTo>
                    <a:pt x="7" y="33"/>
                    <a:pt x="7" y="35"/>
                    <a:pt x="8" y="36"/>
                  </a:cubicBezTo>
                  <a:cubicBezTo>
                    <a:pt x="11" y="37"/>
                    <a:pt x="11" y="37"/>
                    <a:pt x="11" y="37"/>
                  </a:cubicBezTo>
                  <a:cubicBezTo>
                    <a:pt x="12" y="38"/>
                    <a:pt x="14" y="38"/>
                    <a:pt x="15" y="36"/>
                  </a:cubicBezTo>
                  <a:cubicBezTo>
                    <a:pt x="16" y="34"/>
                    <a:pt x="16" y="34"/>
                    <a:pt x="16" y="34"/>
                  </a:cubicBezTo>
                  <a:cubicBezTo>
                    <a:pt x="17" y="34"/>
                    <a:pt x="18" y="35"/>
                    <a:pt x="19" y="35"/>
                  </a:cubicBezTo>
                  <a:cubicBezTo>
                    <a:pt x="19" y="37"/>
                    <a:pt x="19" y="37"/>
                    <a:pt x="19" y="37"/>
                  </a:cubicBezTo>
                  <a:cubicBezTo>
                    <a:pt x="20" y="38"/>
                    <a:pt x="21" y="39"/>
                    <a:pt x="23" y="39"/>
                  </a:cubicBezTo>
                  <a:cubicBezTo>
                    <a:pt x="26" y="38"/>
                    <a:pt x="26" y="38"/>
                    <a:pt x="26" y="38"/>
                  </a:cubicBezTo>
                  <a:cubicBezTo>
                    <a:pt x="27" y="38"/>
                    <a:pt x="28" y="36"/>
                    <a:pt x="28" y="35"/>
                  </a:cubicBezTo>
                  <a:cubicBezTo>
                    <a:pt x="27" y="32"/>
                    <a:pt x="27" y="32"/>
                    <a:pt x="27" y="32"/>
                  </a:cubicBezTo>
                  <a:cubicBezTo>
                    <a:pt x="28" y="32"/>
                    <a:pt x="29" y="31"/>
                    <a:pt x="29" y="31"/>
                  </a:cubicBezTo>
                  <a:cubicBezTo>
                    <a:pt x="32" y="32"/>
                    <a:pt x="32" y="32"/>
                    <a:pt x="32" y="32"/>
                  </a:cubicBezTo>
                  <a:cubicBezTo>
                    <a:pt x="33" y="33"/>
                    <a:pt x="35" y="32"/>
                    <a:pt x="35" y="31"/>
                  </a:cubicBezTo>
                  <a:cubicBezTo>
                    <a:pt x="37" y="28"/>
                    <a:pt x="37" y="28"/>
                    <a:pt x="37" y="28"/>
                  </a:cubicBezTo>
                  <a:cubicBezTo>
                    <a:pt x="38" y="27"/>
                    <a:pt x="37" y="26"/>
                    <a:pt x="36" y="25"/>
                  </a:cubicBezTo>
                  <a:cubicBezTo>
                    <a:pt x="34" y="23"/>
                    <a:pt x="34" y="23"/>
                    <a:pt x="34" y="23"/>
                  </a:cubicBezTo>
                  <a:cubicBezTo>
                    <a:pt x="34" y="22"/>
                    <a:pt x="34" y="22"/>
                    <a:pt x="34" y="21"/>
                  </a:cubicBezTo>
                  <a:cubicBezTo>
                    <a:pt x="37" y="20"/>
                    <a:pt x="37" y="20"/>
                    <a:pt x="37" y="20"/>
                  </a:cubicBezTo>
                  <a:cubicBezTo>
                    <a:pt x="38" y="20"/>
                    <a:pt x="39" y="18"/>
                    <a:pt x="39" y="17"/>
                  </a:cubicBezTo>
                  <a:lnTo>
                    <a:pt x="38" y="14"/>
                  </a:lnTo>
                  <a:close/>
                  <a:moveTo>
                    <a:pt x="21" y="27"/>
                  </a:moveTo>
                  <a:cubicBezTo>
                    <a:pt x="17" y="28"/>
                    <a:pt x="13" y="26"/>
                    <a:pt x="12" y="22"/>
                  </a:cubicBezTo>
                  <a:cubicBezTo>
                    <a:pt x="11" y="18"/>
                    <a:pt x="14" y="14"/>
                    <a:pt x="17" y="13"/>
                  </a:cubicBezTo>
                  <a:cubicBezTo>
                    <a:pt x="21" y="12"/>
                    <a:pt x="25" y="14"/>
                    <a:pt x="26" y="18"/>
                  </a:cubicBezTo>
                  <a:cubicBezTo>
                    <a:pt x="27" y="22"/>
                    <a:pt x="25" y="26"/>
                    <a:pt x="21" y="27"/>
                  </a:cubicBezTo>
                </a:path>
              </a:pathLst>
            </a:custGeom>
            <a:solidFill>
              <a:schemeClr val="accent2">
                <a:alpha val="100000"/>
              </a:schemeClr>
            </a:solidFill>
            <a:ln>
              <a:noFill/>
            </a:ln>
          </p:spPr>
        </p:sp>
        <p:sp>
          <p:nvSpPr>
            <p:cNvPr id="1049040" name="任意多边形 1049039"/>
            <p:cNvSpPr/>
            <p:nvPr/>
          </p:nvSpPr>
          <p:spPr bwMode="auto">
            <a:xfrm>
              <a:off x="3121745" y="2543175"/>
              <a:ext cx="133350" cy="133350"/>
            </a:xfrm>
            <a:custGeom>
              <a:avLst/>
              <a:gdLst>
                <a:gd name="l" fmla="*/ 0 w 39"/>
                <a:gd name="t" fmla="*/ 0 h 39"/>
                <a:gd name="r" fmla="*/ 39 w 39"/>
                <a:gd name="b" fmla="*/ 39 h 39"/>
              </a:gdLst>
              <a:ahLst/>
              <a:cxnLst/>
              <a:rect l="l" t="t" r="r" b="b"/>
              <a:pathLst>
                <a:path w="39" h="39">
                  <a:moveTo>
                    <a:pt x="38" y="13"/>
                  </a:moveTo>
                  <a:cubicBezTo>
                    <a:pt x="38" y="12"/>
                    <a:pt x="36" y="11"/>
                    <a:pt x="35" y="11"/>
                  </a:cubicBezTo>
                  <a:cubicBezTo>
                    <a:pt x="32" y="12"/>
                    <a:pt x="32" y="12"/>
                    <a:pt x="32" y="12"/>
                  </a:cubicBezTo>
                  <a:cubicBezTo>
                    <a:pt x="32" y="11"/>
                    <a:pt x="31" y="11"/>
                    <a:pt x="31" y="10"/>
                  </a:cubicBezTo>
                  <a:cubicBezTo>
                    <a:pt x="32" y="7"/>
                    <a:pt x="32" y="7"/>
                    <a:pt x="32" y="7"/>
                  </a:cubicBezTo>
                  <a:cubicBezTo>
                    <a:pt x="33" y="6"/>
                    <a:pt x="32" y="5"/>
                    <a:pt x="31" y="4"/>
                  </a:cubicBezTo>
                  <a:cubicBezTo>
                    <a:pt x="28" y="2"/>
                    <a:pt x="28" y="2"/>
                    <a:pt x="28" y="2"/>
                  </a:cubicBezTo>
                  <a:cubicBezTo>
                    <a:pt x="27" y="1"/>
                    <a:pt x="25" y="2"/>
                    <a:pt x="25" y="3"/>
                  </a:cubicBezTo>
                  <a:cubicBezTo>
                    <a:pt x="23" y="5"/>
                    <a:pt x="23" y="5"/>
                    <a:pt x="23" y="5"/>
                  </a:cubicBezTo>
                  <a:cubicBezTo>
                    <a:pt x="22" y="5"/>
                    <a:pt x="21" y="5"/>
                    <a:pt x="21" y="5"/>
                  </a:cubicBezTo>
                  <a:cubicBezTo>
                    <a:pt x="20" y="2"/>
                    <a:pt x="20" y="2"/>
                    <a:pt x="20" y="2"/>
                  </a:cubicBezTo>
                  <a:cubicBezTo>
                    <a:pt x="20" y="1"/>
                    <a:pt x="18" y="0"/>
                    <a:pt x="17" y="0"/>
                  </a:cubicBezTo>
                  <a:cubicBezTo>
                    <a:pt x="14" y="1"/>
                    <a:pt x="14" y="1"/>
                    <a:pt x="14" y="1"/>
                  </a:cubicBezTo>
                  <a:cubicBezTo>
                    <a:pt x="12" y="1"/>
                    <a:pt x="11" y="3"/>
                    <a:pt x="12" y="4"/>
                  </a:cubicBezTo>
                  <a:cubicBezTo>
                    <a:pt x="12" y="7"/>
                    <a:pt x="12" y="7"/>
                    <a:pt x="12" y="7"/>
                  </a:cubicBezTo>
                  <a:cubicBezTo>
                    <a:pt x="11" y="7"/>
                    <a:pt x="11" y="8"/>
                    <a:pt x="10" y="9"/>
                  </a:cubicBezTo>
                  <a:cubicBezTo>
                    <a:pt x="8" y="7"/>
                    <a:pt x="8" y="7"/>
                    <a:pt x="8" y="7"/>
                  </a:cubicBezTo>
                  <a:cubicBezTo>
                    <a:pt x="6" y="7"/>
                    <a:pt x="5" y="7"/>
                    <a:pt x="4" y="8"/>
                  </a:cubicBezTo>
                  <a:cubicBezTo>
                    <a:pt x="2" y="11"/>
                    <a:pt x="2" y="11"/>
                    <a:pt x="2" y="11"/>
                  </a:cubicBezTo>
                  <a:cubicBezTo>
                    <a:pt x="2" y="12"/>
                    <a:pt x="2" y="14"/>
                    <a:pt x="3" y="15"/>
                  </a:cubicBezTo>
                  <a:cubicBezTo>
                    <a:pt x="5" y="16"/>
                    <a:pt x="5" y="16"/>
                    <a:pt x="5" y="16"/>
                  </a:cubicBezTo>
                  <a:cubicBezTo>
                    <a:pt x="5" y="17"/>
                    <a:pt x="5" y="18"/>
                    <a:pt x="5" y="19"/>
                  </a:cubicBezTo>
                  <a:cubicBezTo>
                    <a:pt x="3" y="19"/>
                    <a:pt x="3" y="19"/>
                    <a:pt x="3" y="19"/>
                  </a:cubicBezTo>
                  <a:cubicBezTo>
                    <a:pt x="1" y="20"/>
                    <a:pt x="0" y="21"/>
                    <a:pt x="1" y="23"/>
                  </a:cubicBezTo>
                  <a:cubicBezTo>
                    <a:pt x="1" y="26"/>
                    <a:pt x="1" y="26"/>
                    <a:pt x="1" y="26"/>
                  </a:cubicBezTo>
                  <a:cubicBezTo>
                    <a:pt x="2" y="27"/>
                    <a:pt x="3" y="28"/>
                    <a:pt x="5" y="28"/>
                  </a:cubicBezTo>
                  <a:cubicBezTo>
                    <a:pt x="7" y="27"/>
                    <a:pt x="7" y="27"/>
                    <a:pt x="7" y="27"/>
                  </a:cubicBezTo>
                  <a:cubicBezTo>
                    <a:pt x="7" y="28"/>
                    <a:pt x="8" y="29"/>
                    <a:pt x="9" y="30"/>
                  </a:cubicBezTo>
                  <a:cubicBezTo>
                    <a:pt x="8" y="32"/>
                    <a:pt x="8" y="32"/>
                    <a:pt x="8" y="32"/>
                  </a:cubicBezTo>
                  <a:cubicBezTo>
                    <a:pt x="7" y="33"/>
                    <a:pt x="7" y="35"/>
                    <a:pt x="9" y="35"/>
                  </a:cubicBezTo>
                  <a:cubicBezTo>
                    <a:pt x="11" y="37"/>
                    <a:pt x="11" y="37"/>
                    <a:pt x="11" y="37"/>
                  </a:cubicBezTo>
                  <a:cubicBezTo>
                    <a:pt x="12" y="38"/>
                    <a:pt x="14" y="37"/>
                    <a:pt x="15" y="36"/>
                  </a:cubicBezTo>
                  <a:cubicBezTo>
                    <a:pt x="16" y="34"/>
                    <a:pt x="16" y="34"/>
                    <a:pt x="16" y="34"/>
                  </a:cubicBezTo>
                  <a:cubicBezTo>
                    <a:pt x="17" y="34"/>
                    <a:pt x="18" y="34"/>
                    <a:pt x="19" y="34"/>
                  </a:cubicBezTo>
                  <a:cubicBezTo>
                    <a:pt x="20" y="37"/>
                    <a:pt x="20" y="37"/>
                    <a:pt x="20" y="37"/>
                  </a:cubicBezTo>
                  <a:cubicBezTo>
                    <a:pt x="20" y="38"/>
                    <a:pt x="22" y="39"/>
                    <a:pt x="23" y="39"/>
                  </a:cubicBezTo>
                  <a:cubicBezTo>
                    <a:pt x="26" y="38"/>
                    <a:pt x="26" y="38"/>
                    <a:pt x="26" y="38"/>
                  </a:cubicBezTo>
                  <a:cubicBezTo>
                    <a:pt x="27" y="38"/>
                    <a:pt x="28" y="36"/>
                    <a:pt x="28" y="35"/>
                  </a:cubicBezTo>
                  <a:cubicBezTo>
                    <a:pt x="27" y="32"/>
                    <a:pt x="27" y="32"/>
                    <a:pt x="27" y="32"/>
                  </a:cubicBezTo>
                  <a:cubicBezTo>
                    <a:pt x="28" y="32"/>
                    <a:pt x="29" y="31"/>
                    <a:pt x="30" y="30"/>
                  </a:cubicBezTo>
                  <a:cubicBezTo>
                    <a:pt x="32" y="32"/>
                    <a:pt x="32" y="32"/>
                    <a:pt x="32" y="32"/>
                  </a:cubicBezTo>
                  <a:cubicBezTo>
                    <a:pt x="33" y="32"/>
                    <a:pt x="35" y="32"/>
                    <a:pt x="36" y="31"/>
                  </a:cubicBezTo>
                  <a:cubicBezTo>
                    <a:pt x="37" y="28"/>
                    <a:pt x="37" y="28"/>
                    <a:pt x="37" y="28"/>
                  </a:cubicBezTo>
                  <a:cubicBezTo>
                    <a:pt x="38" y="27"/>
                    <a:pt x="38" y="25"/>
                    <a:pt x="36" y="24"/>
                  </a:cubicBezTo>
                  <a:cubicBezTo>
                    <a:pt x="34" y="23"/>
                    <a:pt x="34" y="23"/>
                    <a:pt x="34" y="23"/>
                  </a:cubicBezTo>
                  <a:cubicBezTo>
                    <a:pt x="34" y="22"/>
                    <a:pt x="34" y="21"/>
                    <a:pt x="34" y="20"/>
                  </a:cubicBezTo>
                  <a:cubicBezTo>
                    <a:pt x="37" y="20"/>
                    <a:pt x="37" y="20"/>
                    <a:pt x="37" y="20"/>
                  </a:cubicBezTo>
                  <a:cubicBezTo>
                    <a:pt x="38" y="19"/>
                    <a:pt x="39" y="18"/>
                    <a:pt x="39" y="16"/>
                  </a:cubicBezTo>
                  <a:lnTo>
                    <a:pt x="38" y="13"/>
                  </a:lnTo>
                  <a:close/>
                  <a:moveTo>
                    <a:pt x="21" y="27"/>
                  </a:moveTo>
                  <a:cubicBezTo>
                    <a:pt x="17" y="28"/>
                    <a:pt x="13" y="25"/>
                    <a:pt x="12" y="21"/>
                  </a:cubicBezTo>
                  <a:cubicBezTo>
                    <a:pt x="11" y="17"/>
                    <a:pt x="14" y="13"/>
                    <a:pt x="18" y="12"/>
                  </a:cubicBezTo>
                  <a:cubicBezTo>
                    <a:pt x="22" y="12"/>
                    <a:pt x="26" y="14"/>
                    <a:pt x="27" y="18"/>
                  </a:cubicBezTo>
                  <a:cubicBezTo>
                    <a:pt x="28" y="22"/>
                    <a:pt x="25" y="26"/>
                    <a:pt x="21" y="27"/>
                  </a:cubicBezTo>
                </a:path>
              </a:pathLst>
            </a:custGeom>
            <a:solidFill>
              <a:schemeClr val="accent2">
                <a:alpha val="100000"/>
              </a:schemeClr>
            </a:solidFill>
            <a:ln>
              <a:noFill/>
            </a:ln>
          </p:spPr>
        </p:sp>
        <p:sp>
          <p:nvSpPr>
            <p:cNvPr id="1049041" name="任意多边形 1049040"/>
            <p:cNvSpPr/>
            <p:nvPr/>
          </p:nvSpPr>
          <p:spPr bwMode="auto">
            <a:xfrm>
              <a:off x="4710708" y="3472228"/>
              <a:ext cx="132906" cy="130982"/>
            </a:xfrm>
            <a:custGeom>
              <a:avLst/>
              <a:gdLst>
                <a:gd name="l" fmla="*/ 0 w 39"/>
                <a:gd name="t" fmla="*/ 0 h 38"/>
                <a:gd name="r" fmla="*/ 39 w 39"/>
                <a:gd name="b" fmla="*/ 38 h 38"/>
              </a:gdLst>
              <a:ahLst/>
              <a:cxnLst/>
              <a:rect l="l" t="t" r="r" b="b"/>
              <a:pathLst>
                <a:path w="39" h="38">
                  <a:moveTo>
                    <a:pt x="37" y="13"/>
                  </a:moveTo>
                  <a:cubicBezTo>
                    <a:pt x="37" y="11"/>
                    <a:pt x="36" y="11"/>
                    <a:pt x="34" y="11"/>
                  </a:cubicBezTo>
                  <a:cubicBezTo>
                    <a:pt x="31" y="12"/>
                    <a:pt x="31" y="12"/>
                    <a:pt x="31" y="12"/>
                  </a:cubicBezTo>
                  <a:cubicBezTo>
                    <a:pt x="31" y="11"/>
                    <a:pt x="30" y="10"/>
                    <a:pt x="30" y="9"/>
                  </a:cubicBezTo>
                  <a:cubicBezTo>
                    <a:pt x="31" y="7"/>
                    <a:pt x="31" y="7"/>
                    <a:pt x="31" y="7"/>
                  </a:cubicBezTo>
                  <a:cubicBezTo>
                    <a:pt x="32" y="6"/>
                    <a:pt x="32" y="4"/>
                    <a:pt x="30" y="3"/>
                  </a:cubicBezTo>
                  <a:cubicBezTo>
                    <a:pt x="28" y="2"/>
                    <a:pt x="28" y="2"/>
                    <a:pt x="28" y="2"/>
                  </a:cubicBezTo>
                  <a:cubicBezTo>
                    <a:pt x="26" y="1"/>
                    <a:pt x="25" y="1"/>
                    <a:pt x="24" y="3"/>
                  </a:cubicBezTo>
                  <a:cubicBezTo>
                    <a:pt x="23" y="5"/>
                    <a:pt x="23" y="5"/>
                    <a:pt x="23" y="5"/>
                  </a:cubicBezTo>
                  <a:cubicBezTo>
                    <a:pt x="22" y="5"/>
                    <a:pt x="21" y="4"/>
                    <a:pt x="20" y="4"/>
                  </a:cubicBezTo>
                  <a:cubicBezTo>
                    <a:pt x="19" y="2"/>
                    <a:pt x="19" y="2"/>
                    <a:pt x="19" y="2"/>
                  </a:cubicBezTo>
                  <a:cubicBezTo>
                    <a:pt x="19" y="0"/>
                    <a:pt x="17" y="0"/>
                    <a:pt x="16" y="0"/>
                  </a:cubicBezTo>
                  <a:cubicBezTo>
                    <a:pt x="13" y="1"/>
                    <a:pt x="13" y="1"/>
                    <a:pt x="13" y="1"/>
                  </a:cubicBezTo>
                  <a:cubicBezTo>
                    <a:pt x="11" y="1"/>
                    <a:pt x="11" y="2"/>
                    <a:pt x="11" y="4"/>
                  </a:cubicBezTo>
                  <a:cubicBezTo>
                    <a:pt x="11" y="6"/>
                    <a:pt x="11" y="6"/>
                    <a:pt x="11" y="6"/>
                  </a:cubicBezTo>
                  <a:cubicBezTo>
                    <a:pt x="11" y="7"/>
                    <a:pt x="10" y="7"/>
                    <a:pt x="9" y="8"/>
                  </a:cubicBezTo>
                  <a:cubicBezTo>
                    <a:pt x="7" y="7"/>
                    <a:pt x="7" y="7"/>
                    <a:pt x="7" y="7"/>
                  </a:cubicBezTo>
                  <a:cubicBezTo>
                    <a:pt x="6" y="6"/>
                    <a:pt x="4" y="6"/>
                    <a:pt x="3" y="8"/>
                  </a:cubicBezTo>
                  <a:cubicBezTo>
                    <a:pt x="2" y="10"/>
                    <a:pt x="2" y="10"/>
                    <a:pt x="2" y="10"/>
                  </a:cubicBezTo>
                  <a:cubicBezTo>
                    <a:pt x="1" y="12"/>
                    <a:pt x="1" y="13"/>
                    <a:pt x="3" y="14"/>
                  </a:cubicBezTo>
                  <a:cubicBezTo>
                    <a:pt x="5" y="15"/>
                    <a:pt x="5" y="15"/>
                    <a:pt x="5" y="15"/>
                  </a:cubicBezTo>
                  <a:cubicBezTo>
                    <a:pt x="4" y="16"/>
                    <a:pt x="4" y="17"/>
                    <a:pt x="4" y="18"/>
                  </a:cubicBezTo>
                  <a:cubicBezTo>
                    <a:pt x="2" y="19"/>
                    <a:pt x="2" y="19"/>
                    <a:pt x="2" y="19"/>
                  </a:cubicBezTo>
                  <a:cubicBezTo>
                    <a:pt x="0" y="19"/>
                    <a:pt x="0" y="21"/>
                    <a:pt x="0" y="22"/>
                  </a:cubicBezTo>
                  <a:cubicBezTo>
                    <a:pt x="1" y="25"/>
                    <a:pt x="1" y="25"/>
                    <a:pt x="1" y="25"/>
                  </a:cubicBezTo>
                  <a:cubicBezTo>
                    <a:pt x="1" y="27"/>
                    <a:pt x="2" y="28"/>
                    <a:pt x="4" y="27"/>
                  </a:cubicBezTo>
                  <a:cubicBezTo>
                    <a:pt x="6" y="27"/>
                    <a:pt x="6" y="27"/>
                    <a:pt x="6" y="27"/>
                  </a:cubicBezTo>
                  <a:cubicBezTo>
                    <a:pt x="7" y="28"/>
                    <a:pt x="7" y="28"/>
                    <a:pt x="8" y="29"/>
                  </a:cubicBezTo>
                  <a:cubicBezTo>
                    <a:pt x="7" y="31"/>
                    <a:pt x="7" y="31"/>
                    <a:pt x="7" y="31"/>
                  </a:cubicBezTo>
                  <a:cubicBezTo>
                    <a:pt x="6" y="32"/>
                    <a:pt x="6" y="34"/>
                    <a:pt x="8" y="35"/>
                  </a:cubicBezTo>
                  <a:cubicBezTo>
                    <a:pt x="10" y="36"/>
                    <a:pt x="10" y="36"/>
                    <a:pt x="10" y="36"/>
                  </a:cubicBezTo>
                  <a:cubicBezTo>
                    <a:pt x="12" y="37"/>
                    <a:pt x="13" y="37"/>
                    <a:pt x="14" y="35"/>
                  </a:cubicBezTo>
                  <a:cubicBezTo>
                    <a:pt x="15" y="33"/>
                    <a:pt x="15" y="33"/>
                    <a:pt x="15" y="33"/>
                  </a:cubicBezTo>
                  <a:cubicBezTo>
                    <a:pt x="16" y="34"/>
                    <a:pt x="17" y="34"/>
                    <a:pt x="18" y="34"/>
                  </a:cubicBezTo>
                  <a:cubicBezTo>
                    <a:pt x="19" y="36"/>
                    <a:pt x="19" y="36"/>
                    <a:pt x="19" y="36"/>
                  </a:cubicBezTo>
                  <a:cubicBezTo>
                    <a:pt x="19" y="38"/>
                    <a:pt x="21" y="38"/>
                    <a:pt x="22" y="38"/>
                  </a:cubicBezTo>
                  <a:cubicBezTo>
                    <a:pt x="25" y="37"/>
                    <a:pt x="25" y="37"/>
                    <a:pt x="25" y="37"/>
                  </a:cubicBezTo>
                  <a:cubicBezTo>
                    <a:pt x="27" y="37"/>
                    <a:pt x="28" y="36"/>
                    <a:pt x="27" y="34"/>
                  </a:cubicBezTo>
                  <a:cubicBezTo>
                    <a:pt x="27" y="32"/>
                    <a:pt x="27" y="32"/>
                    <a:pt x="27" y="32"/>
                  </a:cubicBezTo>
                  <a:cubicBezTo>
                    <a:pt x="27" y="31"/>
                    <a:pt x="28" y="30"/>
                    <a:pt x="29" y="30"/>
                  </a:cubicBezTo>
                  <a:cubicBezTo>
                    <a:pt x="31" y="31"/>
                    <a:pt x="31" y="31"/>
                    <a:pt x="31" y="31"/>
                  </a:cubicBezTo>
                  <a:cubicBezTo>
                    <a:pt x="32" y="32"/>
                    <a:pt x="34" y="32"/>
                    <a:pt x="35" y="30"/>
                  </a:cubicBezTo>
                  <a:cubicBezTo>
                    <a:pt x="36" y="28"/>
                    <a:pt x="36" y="28"/>
                    <a:pt x="36" y="28"/>
                  </a:cubicBezTo>
                  <a:cubicBezTo>
                    <a:pt x="37" y="26"/>
                    <a:pt x="37" y="25"/>
                    <a:pt x="35" y="24"/>
                  </a:cubicBezTo>
                  <a:cubicBezTo>
                    <a:pt x="33" y="22"/>
                    <a:pt x="33" y="22"/>
                    <a:pt x="33" y="22"/>
                  </a:cubicBezTo>
                  <a:cubicBezTo>
                    <a:pt x="33" y="22"/>
                    <a:pt x="33" y="21"/>
                    <a:pt x="33" y="20"/>
                  </a:cubicBezTo>
                  <a:cubicBezTo>
                    <a:pt x="36" y="19"/>
                    <a:pt x="36" y="19"/>
                    <a:pt x="36" y="19"/>
                  </a:cubicBezTo>
                  <a:cubicBezTo>
                    <a:pt x="38" y="19"/>
                    <a:pt x="39" y="17"/>
                    <a:pt x="38" y="16"/>
                  </a:cubicBezTo>
                  <a:lnTo>
                    <a:pt x="37" y="13"/>
                  </a:lnTo>
                  <a:close/>
                  <a:moveTo>
                    <a:pt x="20" y="26"/>
                  </a:moveTo>
                  <a:cubicBezTo>
                    <a:pt x="17" y="27"/>
                    <a:pt x="13" y="25"/>
                    <a:pt x="12" y="21"/>
                  </a:cubicBezTo>
                  <a:cubicBezTo>
                    <a:pt x="11" y="17"/>
                    <a:pt x="13" y="13"/>
                    <a:pt x="17" y="12"/>
                  </a:cubicBezTo>
                  <a:cubicBezTo>
                    <a:pt x="21" y="11"/>
                    <a:pt x="25" y="13"/>
                    <a:pt x="26" y="17"/>
                  </a:cubicBezTo>
                  <a:cubicBezTo>
                    <a:pt x="27" y="21"/>
                    <a:pt x="24" y="25"/>
                    <a:pt x="20" y="26"/>
                  </a:cubicBezTo>
                </a:path>
              </a:pathLst>
            </a:custGeom>
            <a:solidFill>
              <a:srgbClr val="FFFFFF">
                <a:alpha val="100000"/>
              </a:srgbClr>
            </a:solidFill>
            <a:ln>
              <a:noFill/>
            </a:ln>
          </p:spPr>
        </p:sp>
        <p:sp>
          <p:nvSpPr>
            <p:cNvPr id="1049042" name="任意多边形 1049041"/>
            <p:cNvSpPr/>
            <p:nvPr/>
          </p:nvSpPr>
          <p:spPr bwMode="auto">
            <a:xfrm>
              <a:off x="4191720" y="3098800"/>
              <a:ext cx="134938" cy="133350"/>
            </a:xfrm>
            <a:custGeom>
              <a:avLst/>
              <a:gdLst>
                <a:gd name="l" fmla="*/ 0 w 39"/>
                <a:gd name="t" fmla="*/ 0 h 39"/>
                <a:gd name="r" fmla="*/ 39 w 39"/>
                <a:gd name="b" fmla="*/ 39 h 39"/>
              </a:gdLst>
              <a:ahLst/>
              <a:cxnLst/>
              <a:rect l="l" t="t" r="r" b="b"/>
              <a:pathLst>
                <a:path w="39" h="39">
                  <a:moveTo>
                    <a:pt x="38" y="13"/>
                  </a:moveTo>
                  <a:cubicBezTo>
                    <a:pt x="37" y="12"/>
                    <a:pt x="36" y="11"/>
                    <a:pt x="34" y="11"/>
                  </a:cubicBezTo>
                  <a:cubicBezTo>
                    <a:pt x="31" y="12"/>
                    <a:pt x="31" y="12"/>
                    <a:pt x="31" y="12"/>
                  </a:cubicBezTo>
                  <a:cubicBezTo>
                    <a:pt x="31" y="11"/>
                    <a:pt x="30" y="11"/>
                    <a:pt x="30" y="10"/>
                  </a:cubicBezTo>
                  <a:cubicBezTo>
                    <a:pt x="31" y="7"/>
                    <a:pt x="31" y="7"/>
                    <a:pt x="31" y="7"/>
                  </a:cubicBezTo>
                  <a:cubicBezTo>
                    <a:pt x="32" y="6"/>
                    <a:pt x="32" y="4"/>
                    <a:pt x="30" y="4"/>
                  </a:cubicBezTo>
                  <a:cubicBezTo>
                    <a:pt x="28" y="2"/>
                    <a:pt x="28" y="2"/>
                    <a:pt x="28" y="2"/>
                  </a:cubicBezTo>
                  <a:cubicBezTo>
                    <a:pt x="27" y="1"/>
                    <a:pt x="25" y="2"/>
                    <a:pt x="24" y="3"/>
                  </a:cubicBezTo>
                  <a:cubicBezTo>
                    <a:pt x="23" y="5"/>
                    <a:pt x="23" y="5"/>
                    <a:pt x="23" y="5"/>
                  </a:cubicBezTo>
                  <a:cubicBezTo>
                    <a:pt x="22" y="5"/>
                    <a:pt x="21" y="5"/>
                    <a:pt x="20" y="5"/>
                  </a:cubicBezTo>
                  <a:cubicBezTo>
                    <a:pt x="19" y="2"/>
                    <a:pt x="19" y="2"/>
                    <a:pt x="19" y="2"/>
                  </a:cubicBezTo>
                  <a:cubicBezTo>
                    <a:pt x="19" y="1"/>
                    <a:pt x="17" y="0"/>
                    <a:pt x="16" y="0"/>
                  </a:cubicBezTo>
                  <a:cubicBezTo>
                    <a:pt x="13" y="1"/>
                    <a:pt x="13" y="1"/>
                    <a:pt x="13" y="1"/>
                  </a:cubicBezTo>
                  <a:cubicBezTo>
                    <a:pt x="12" y="1"/>
                    <a:pt x="11" y="3"/>
                    <a:pt x="11" y="4"/>
                  </a:cubicBezTo>
                  <a:cubicBezTo>
                    <a:pt x="12" y="7"/>
                    <a:pt x="12" y="7"/>
                    <a:pt x="12" y="7"/>
                  </a:cubicBezTo>
                  <a:cubicBezTo>
                    <a:pt x="11" y="7"/>
                    <a:pt x="10" y="8"/>
                    <a:pt x="9" y="8"/>
                  </a:cubicBezTo>
                  <a:cubicBezTo>
                    <a:pt x="7" y="7"/>
                    <a:pt x="7" y="7"/>
                    <a:pt x="7" y="7"/>
                  </a:cubicBezTo>
                  <a:cubicBezTo>
                    <a:pt x="6" y="6"/>
                    <a:pt x="4" y="7"/>
                    <a:pt x="3" y="8"/>
                  </a:cubicBezTo>
                  <a:cubicBezTo>
                    <a:pt x="2" y="11"/>
                    <a:pt x="2" y="11"/>
                    <a:pt x="2" y="11"/>
                  </a:cubicBezTo>
                  <a:cubicBezTo>
                    <a:pt x="1" y="12"/>
                    <a:pt x="1" y="14"/>
                    <a:pt x="3" y="15"/>
                  </a:cubicBezTo>
                  <a:cubicBezTo>
                    <a:pt x="5" y="16"/>
                    <a:pt x="5" y="16"/>
                    <a:pt x="5" y="16"/>
                  </a:cubicBezTo>
                  <a:cubicBezTo>
                    <a:pt x="4" y="17"/>
                    <a:pt x="4" y="18"/>
                    <a:pt x="4" y="19"/>
                  </a:cubicBezTo>
                  <a:cubicBezTo>
                    <a:pt x="2" y="19"/>
                    <a:pt x="2" y="19"/>
                    <a:pt x="2" y="19"/>
                  </a:cubicBezTo>
                  <a:cubicBezTo>
                    <a:pt x="1" y="20"/>
                    <a:pt x="0" y="21"/>
                    <a:pt x="0" y="23"/>
                  </a:cubicBezTo>
                  <a:cubicBezTo>
                    <a:pt x="1" y="26"/>
                    <a:pt x="1" y="26"/>
                    <a:pt x="1" y="26"/>
                  </a:cubicBezTo>
                  <a:cubicBezTo>
                    <a:pt x="1" y="27"/>
                    <a:pt x="3" y="28"/>
                    <a:pt x="4" y="28"/>
                  </a:cubicBezTo>
                  <a:cubicBezTo>
                    <a:pt x="6" y="27"/>
                    <a:pt x="6" y="27"/>
                    <a:pt x="6" y="27"/>
                  </a:cubicBezTo>
                  <a:cubicBezTo>
                    <a:pt x="7" y="28"/>
                    <a:pt x="7" y="29"/>
                    <a:pt x="8" y="30"/>
                  </a:cubicBezTo>
                  <a:cubicBezTo>
                    <a:pt x="7" y="32"/>
                    <a:pt x="7" y="32"/>
                    <a:pt x="7" y="32"/>
                  </a:cubicBezTo>
                  <a:cubicBezTo>
                    <a:pt x="6" y="33"/>
                    <a:pt x="7" y="34"/>
                    <a:pt x="8" y="35"/>
                  </a:cubicBezTo>
                  <a:cubicBezTo>
                    <a:pt x="11" y="37"/>
                    <a:pt x="11" y="37"/>
                    <a:pt x="11" y="37"/>
                  </a:cubicBezTo>
                  <a:cubicBezTo>
                    <a:pt x="12" y="38"/>
                    <a:pt x="13" y="37"/>
                    <a:pt x="14" y="36"/>
                  </a:cubicBezTo>
                  <a:cubicBezTo>
                    <a:pt x="15" y="34"/>
                    <a:pt x="15" y="34"/>
                    <a:pt x="15" y="34"/>
                  </a:cubicBezTo>
                  <a:cubicBezTo>
                    <a:pt x="16" y="34"/>
                    <a:pt x="17" y="34"/>
                    <a:pt x="18" y="34"/>
                  </a:cubicBezTo>
                  <a:cubicBezTo>
                    <a:pt x="19" y="37"/>
                    <a:pt x="19" y="37"/>
                    <a:pt x="19" y="37"/>
                  </a:cubicBezTo>
                  <a:cubicBezTo>
                    <a:pt x="19" y="38"/>
                    <a:pt x="21" y="39"/>
                    <a:pt x="22" y="39"/>
                  </a:cubicBezTo>
                  <a:cubicBezTo>
                    <a:pt x="25" y="38"/>
                    <a:pt x="25" y="38"/>
                    <a:pt x="25" y="38"/>
                  </a:cubicBezTo>
                  <a:cubicBezTo>
                    <a:pt x="27" y="37"/>
                    <a:pt x="28" y="36"/>
                    <a:pt x="27" y="35"/>
                  </a:cubicBezTo>
                  <a:cubicBezTo>
                    <a:pt x="27" y="32"/>
                    <a:pt x="27" y="32"/>
                    <a:pt x="27" y="32"/>
                  </a:cubicBezTo>
                  <a:cubicBezTo>
                    <a:pt x="27" y="31"/>
                    <a:pt x="28" y="31"/>
                    <a:pt x="29" y="30"/>
                  </a:cubicBezTo>
                  <a:cubicBezTo>
                    <a:pt x="31" y="32"/>
                    <a:pt x="31" y="32"/>
                    <a:pt x="31" y="32"/>
                  </a:cubicBezTo>
                  <a:cubicBezTo>
                    <a:pt x="33" y="32"/>
                    <a:pt x="34" y="32"/>
                    <a:pt x="35" y="31"/>
                  </a:cubicBezTo>
                  <a:cubicBezTo>
                    <a:pt x="37" y="28"/>
                    <a:pt x="37" y="28"/>
                    <a:pt x="37" y="28"/>
                  </a:cubicBezTo>
                  <a:cubicBezTo>
                    <a:pt x="37" y="27"/>
                    <a:pt x="37" y="25"/>
                    <a:pt x="36" y="24"/>
                  </a:cubicBezTo>
                  <a:cubicBezTo>
                    <a:pt x="33" y="23"/>
                    <a:pt x="33" y="23"/>
                    <a:pt x="33" y="23"/>
                  </a:cubicBezTo>
                  <a:cubicBezTo>
                    <a:pt x="33" y="22"/>
                    <a:pt x="33" y="21"/>
                    <a:pt x="34" y="20"/>
                  </a:cubicBezTo>
                  <a:cubicBezTo>
                    <a:pt x="36" y="20"/>
                    <a:pt x="36" y="20"/>
                    <a:pt x="36" y="20"/>
                  </a:cubicBezTo>
                  <a:cubicBezTo>
                    <a:pt x="38" y="19"/>
                    <a:pt x="39" y="18"/>
                    <a:pt x="38" y="16"/>
                  </a:cubicBezTo>
                  <a:lnTo>
                    <a:pt x="38" y="13"/>
                  </a:lnTo>
                  <a:close/>
                  <a:moveTo>
                    <a:pt x="21" y="27"/>
                  </a:moveTo>
                  <a:cubicBezTo>
                    <a:pt x="17" y="28"/>
                    <a:pt x="13" y="25"/>
                    <a:pt x="12" y="21"/>
                  </a:cubicBezTo>
                  <a:cubicBezTo>
                    <a:pt x="11" y="17"/>
                    <a:pt x="13" y="13"/>
                    <a:pt x="17" y="12"/>
                  </a:cubicBezTo>
                  <a:cubicBezTo>
                    <a:pt x="21" y="11"/>
                    <a:pt x="25" y="14"/>
                    <a:pt x="26" y="18"/>
                  </a:cubicBezTo>
                  <a:cubicBezTo>
                    <a:pt x="27" y="22"/>
                    <a:pt x="25" y="26"/>
                    <a:pt x="21" y="27"/>
                  </a:cubicBezTo>
                </a:path>
              </a:pathLst>
            </a:custGeom>
            <a:solidFill>
              <a:schemeClr val="accent1">
                <a:alpha val="100000"/>
              </a:schemeClr>
            </a:solidFill>
            <a:ln>
              <a:noFill/>
            </a:ln>
          </p:spPr>
        </p:sp>
        <p:sp>
          <p:nvSpPr>
            <p:cNvPr id="1049043" name="任意多边形 1049042"/>
            <p:cNvSpPr/>
            <p:nvPr/>
          </p:nvSpPr>
          <p:spPr bwMode="auto">
            <a:xfrm>
              <a:off x="4274551" y="2459922"/>
              <a:ext cx="97340" cy="91687"/>
            </a:xfrm>
            <a:custGeom>
              <a:avLst/>
              <a:gdLst>
                <a:gd name="l" fmla="*/ 0 w 28"/>
                <a:gd name="t" fmla="*/ 0 h 27"/>
                <a:gd name="r" fmla="*/ 28 w 28"/>
                <a:gd name="b" fmla="*/ 27 h 27"/>
              </a:gdLst>
              <a:ahLst/>
              <a:cxnLst/>
              <a:rect l="l" t="t" r="r" b="b"/>
              <a:pathLst>
                <a:path w="28" h="27">
                  <a:moveTo>
                    <a:pt x="27" y="9"/>
                  </a:moveTo>
                  <a:cubicBezTo>
                    <a:pt x="27" y="8"/>
                    <a:pt x="26" y="8"/>
                    <a:pt x="25" y="8"/>
                  </a:cubicBezTo>
                  <a:cubicBezTo>
                    <a:pt x="23" y="9"/>
                    <a:pt x="23" y="9"/>
                    <a:pt x="23" y="9"/>
                  </a:cubicBezTo>
                  <a:cubicBezTo>
                    <a:pt x="22" y="8"/>
                    <a:pt x="22" y="7"/>
                    <a:pt x="21" y="7"/>
                  </a:cubicBezTo>
                  <a:cubicBezTo>
                    <a:pt x="23" y="5"/>
                    <a:pt x="23" y="5"/>
                    <a:pt x="23" y="5"/>
                  </a:cubicBezTo>
                  <a:cubicBezTo>
                    <a:pt x="23" y="4"/>
                    <a:pt x="23" y="3"/>
                    <a:pt x="22" y="3"/>
                  </a:cubicBezTo>
                  <a:cubicBezTo>
                    <a:pt x="20" y="2"/>
                    <a:pt x="20" y="2"/>
                    <a:pt x="20" y="2"/>
                  </a:cubicBezTo>
                  <a:cubicBezTo>
                    <a:pt x="19" y="1"/>
                    <a:pt x="18" y="1"/>
                    <a:pt x="17" y="2"/>
                  </a:cubicBezTo>
                  <a:cubicBezTo>
                    <a:pt x="16" y="4"/>
                    <a:pt x="16" y="4"/>
                    <a:pt x="16" y="4"/>
                  </a:cubicBezTo>
                  <a:cubicBezTo>
                    <a:pt x="16" y="4"/>
                    <a:pt x="15" y="4"/>
                    <a:pt x="14" y="4"/>
                  </a:cubicBezTo>
                  <a:cubicBezTo>
                    <a:pt x="14" y="2"/>
                    <a:pt x="14" y="2"/>
                    <a:pt x="14" y="2"/>
                  </a:cubicBezTo>
                  <a:cubicBezTo>
                    <a:pt x="14" y="1"/>
                    <a:pt x="13" y="0"/>
                    <a:pt x="12" y="0"/>
                  </a:cubicBezTo>
                  <a:cubicBezTo>
                    <a:pt x="10" y="1"/>
                    <a:pt x="10" y="1"/>
                    <a:pt x="10" y="1"/>
                  </a:cubicBezTo>
                  <a:cubicBezTo>
                    <a:pt x="9" y="1"/>
                    <a:pt x="8" y="2"/>
                    <a:pt x="8" y="3"/>
                  </a:cubicBezTo>
                  <a:cubicBezTo>
                    <a:pt x="9" y="5"/>
                    <a:pt x="9" y="5"/>
                    <a:pt x="9" y="5"/>
                  </a:cubicBezTo>
                  <a:cubicBezTo>
                    <a:pt x="8" y="5"/>
                    <a:pt x="8" y="6"/>
                    <a:pt x="7" y="6"/>
                  </a:cubicBezTo>
                  <a:cubicBezTo>
                    <a:pt x="6" y="5"/>
                    <a:pt x="6" y="5"/>
                    <a:pt x="6" y="5"/>
                  </a:cubicBezTo>
                  <a:cubicBezTo>
                    <a:pt x="5" y="5"/>
                    <a:pt x="3" y="5"/>
                    <a:pt x="3" y="6"/>
                  </a:cubicBezTo>
                  <a:cubicBezTo>
                    <a:pt x="2" y="8"/>
                    <a:pt x="2" y="8"/>
                    <a:pt x="2" y="8"/>
                  </a:cubicBezTo>
                  <a:cubicBezTo>
                    <a:pt x="1" y="9"/>
                    <a:pt x="2" y="10"/>
                    <a:pt x="2" y="10"/>
                  </a:cubicBezTo>
                  <a:cubicBezTo>
                    <a:pt x="4" y="11"/>
                    <a:pt x="4" y="11"/>
                    <a:pt x="4" y="11"/>
                  </a:cubicBezTo>
                  <a:cubicBezTo>
                    <a:pt x="4" y="12"/>
                    <a:pt x="4" y="13"/>
                    <a:pt x="4" y="13"/>
                  </a:cubicBezTo>
                  <a:cubicBezTo>
                    <a:pt x="2" y="14"/>
                    <a:pt x="2" y="14"/>
                    <a:pt x="2" y="14"/>
                  </a:cubicBezTo>
                  <a:cubicBezTo>
                    <a:pt x="1" y="14"/>
                    <a:pt x="0" y="15"/>
                    <a:pt x="1" y="16"/>
                  </a:cubicBezTo>
                  <a:cubicBezTo>
                    <a:pt x="1" y="18"/>
                    <a:pt x="1" y="18"/>
                    <a:pt x="1" y="18"/>
                  </a:cubicBezTo>
                  <a:cubicBezTo>
                    <a:pt x="1" y="19"/>
                    <a:pt x="2" y="20"/>
                    <a:pt x="3" y="19"/>
                  </a:cubicBezTo>
                  <a:cubicBezTo>
                    <a:pt x="5" y="19"/>
                    <a:pt x="5" y="19"/>
                    <a:pt x="5" y="19"/>
                  </a:cubicBezTo>
                  <a:cubicBezTo>
                    <a:pt x="5" y="20"/>
                    <a:pt x="6" y="20"/>
                    <a:pt x="6" y="21"/>
                  </a:cubicBezTo>
                  <a:cubicBezTo>
                    <a:pt x="5" y="22"/>
                    <a:pt x="5" y="22"/>
                    <a:pt x="5" y="22"/>
                  </a:cubicBezTo>
                  <a:cubicBezTo>
                    <a:pt x="5" y="23"/>
                    <a:pt x="5" y="24"/>
                    <a:pt x="6" y="25"/>
                  </a:cubicBezTo>
                  <a:cubicBezTo>
                    <a:pt x="8" y="26"/>
                    <a:pt x="8" y="26"/>
                    <a:pt x="8" y="26"/>
                  </a:cubicBezTo>
                  <a:cubicBezTo>
                    <a:pt x="9" y="26"/>
                    <a:pt x="10" y="26"/>
                    <a:pt x="11" y="25"/>
                  </a:cubicBezTo>
                  <a:cubicBezTo>
                    <a:pt x="11" y="24"/>
                    <a:pt x="11" y="24"/>
                    <a:pt x="11" y="24"/>
                  </a:cubicBezTo>
                  <a:cubicBezTo>
                    <a:pt x="12" y="24"/>
                    <a:pt x="13" y="24"/>
                    <a:pt x="13" y="24"/>
                  </a:cubicBezTo>
                  <a:cubicBezTo>
                    <a:pt x="14" y="26"/>
                    <a:pt x="14" y="26"/>
                    <a:pt x="14" y="26"/>
                  </a:cubicBezTo>
                  <a:cubicBezTo>
                    <a:pt x="14" y="27"/>
                    <a:pt x="15" y="27"/>
                    <a:pt x="16" y="27"/>
                  </a:cubicBezTo>
                  <a:cubicBezTo>
                    <a:pt x="18" y="27"/>
                    <a:pt x="18" y="27"/>
                    <a:pt x="18" y="27"/>
                  </a:cubicBezTo>
                  <a:cubicBezTo>
                    <a:pt x="19" y="26"/>
                    <a:pt x="20" y="25"/>
                    <a:pt x="20" y="24"/>
                  </a:cubicBezTo>
                  <a:cubicBezTo>
                    <a:pt x="19" y="22"/>
                    <a:pt x="19" y="22"/>
                    <a:pt x="19" y="22"/>
                  </a:cubicBezTo>
                  <a:cubicBezTo>
                    <a:pt x="20" y="22"/>
                    <a:pt x="20" y="22"/>
                    <a:pt x="21" y="21"/>
                  </a:cubicBezTo>
                  <a:cubicBezTo>
                    <a:pt x="22" y="22"/>
                    <a:pt x="22" y="22"/>
                    <a:pt x="22" y="22"/>
                  </a:cubicBezTo>
                  <a:cubicBezTo>
                    <a:pt x="23" y="23"/>
                    <a:pt x="24" y="22"/>
                    <a:pt x="25" y="22"/>
                  </a:cubicBezTo>
                  <a:cubicBezTo>
                    <a:pt x="26" y="20"/>
                    <a:pt x="26" y="20"/>
                    <a:pt x="26" y="20"/>
                  </a:cubicBezTo>
                  <a:cubicBezTo>
                    <a:pt x="27" y="19"/>
                    <a:pt x="26" y="18"/>
                    <a:pt x="25" y="17"/>
                  </a:cubicBezTo>
                  <a:cubicBezTo>
                    <a:pt x="24" y="16"/>
                    <a:pt x="24" y="16"/>
                    <a:pt x="24" y="16"/>
                  </a:cubicBezTo>
                  <a:cubicBezTo>
                    <a:pt x="24" y="16"/>
                    <a:pt x="24" y="15"/>
                    <a:pt x="24" y="14"/>
                  </a:cubicBezTo>
                  <a:cubicBezTo>
                    <a:pt x="26" y="14"/>
                    <a:pt x="26" y="14"/>
                    <a:pt x="26" y="14"/>
                  </a:cubicBezTo>
                  <a:cubicBezTo>
                    <a:pt x="27" y="14"/>
                    <a:pt x="28" y="13"/>
                    <a:pt x="27" y="11"/>
                  </a:cubicBezTo>
                  <a:lnTo>
                    <a:pt x="27" y="9"/>
                  </a:lnTo>
                  <a:close/>
                  <a:moveTo>
                    <a:pt x="15" y="19"/>
                  </a:moveTo>
                  <a:cubicBezTo>
                    <a:pt x="12" y="19"/>
                    <a:pt x="9" y="18"/>
                    <a:pt x="9" y="15"/>
                  </a:cubicBezTo>
                  <a:cubicBezTo>
                    <a:pt x="8" y="12"/>
                    <a:pt x="10" y="9"/>
                    <a:pt x="13" y="9"/>
                  </a:cubicBezTo>
                  <a:cubicBezTo>
                    <a:pt x="15" y="8"/>
                    <a:pt x="18" y="10"/>
                    <a:pt x="19" y="13"/>
                  </a:cubicBezTo>
                  <a:cubicBezTo>
                    <a:pt x="19" y="15"/>
                    <a:pt x="18" y="18"/>
                    <a:pt x="15" y="19"/>
                  </a:cubicBezTo>
                </a:path>
              </a:pathLst>
            </a:custGeom>
            <a:solidFill>
              <a:srgbClr val="B3C1DA">
                <a:alpha val="100000"/>
              </a:srgbClr>
            </a:solidFill>
            <a:ln>
              <a:noFill/>
            </a:ln>
          </p:spPr>
        </p:sp>
        <p:sp>
          <p:nvSpPr>
            <p:cNvPr id="1049044" name="任意多边形 1049043"/>
            <p:cNvSpPr/>
            <p:nvPr/>
          </p:nvSpPr>
          <p:spPr bwMode="auto">
            <a:xfrm>
              <a:off x="4735043" y="3848335"/>
              <a:ext cx="91725" cy="93559"/>
            </a:xfrm>
            <a:custGeom>
              <a:avLst/>
              <a:gdLst>
                <a:gd name="l" fmla="*/ 0 w 27"/>
                <a:gd name="t" fmla="*/ 0 h 27"/>
                <a:gd name="r" fmla="*/ 27 w 27"/>
                <a:gd name="b" fmla="*/ 27 h 27"/>
              </a:gdLst>
              <a:ahLst/>
              <a:cxnLst/>
              <a:rect l="l" t="t" r="r" b="b"/>
              <a:pathLst>
                <a:path w="27" h="27">
                  <a:moveTo>
                    <a:pt x="26" y="9"/>
                  </a:moveTo>
                  <a:cubicBezTo>
                    <a:pt x="26" y="8"/>
                    <a:pt x="25" y="8"/>
                    <a:pt x="24" y="8"/>
                  </a:cubicBezTo>
                  <a:cubicBezTo>
                    <a:pt x="22" y="8"/>
                    <a:pt x="22" y="8"/>
                    <a:pt x="22" y="8"/>
                  </a:cubicBezTo>
                  <a:cubicBezTo>
                    <a:pt x="22" y="8"/>
                    <a:pt x="21" y="7"/>
                    <a:pt x="21" y="7"/>
                  </a:cubicBezTo>
                  <a:cubicBezTo>
                    <a:pt x="22" y="5"/>
                    <a:pt x="22" y="5"/>
                    <a:pt x="22" y="5"/>
                  </a:cubicBezTo>
                  <a:cubicBezTo>
                    <a:pt x="23" y="4"/>
                    <a:pt x="22" y="3"/>
                    <a:pt x="21" y="2"/>
                  </a:cubicBezTo>
                  <a:cubicBezTo>
                    <a:pt x="20" y="1"/>
                    <a:pt x="20" y="1"/>
                    <a:pt x="20" y="1"/>
                  </a:cubicBezTo>
                  <a:cubicBezTo>
                    <a:pt x="19" y="1"/>
                    <a:pt x="17" y="1"/>
                    <a:pt x="17" y="2"/>
                  </a:cubicBezTo>
                  <a:cubicBezTo>
                    <a:pt x="16" y="4"/>
                    <a:pt x="16" y="4"/>
                    <a:pt x="16" y="4"/>
                  </a:cubicBezTo>
                  <a:cubicBezTo>
                    <a:pt x="15" y="4"/>
                    <a:pt x="15" y="3"/>
                    <a:pt x="14" y="3"/>
                  </a:cubicBezTo>
                  <a:cubicBezTo>
                    <a:pt x="14" y="2"/>
                    <a:pt x="14" y="2"/>
                    <a:pt x="14" y="2"/>
                  </a:cubicBezTo>
                  <a:cubicBezTo>
                    <a:pt x="13" y="1"/>
                    <a:pt x="12" y="0"/>
                    <a:pt x="11" y="0"/>
                  </a:cubicBezTo>
                  <a:cubicBezTo>
                    <a:pt x="9" y="1"/>
                    <a:pt x="9" y="1"/>
                    <a:pt x="9" y="1"/>
                  </a:cubicBezTo>
                  <a:cubicBezTo>
                    <a:pt x="8" y="1"/>
                    <a:pt x="8" y="2"/>
                    <a:pt x="8" y="3"/>
                  </a:cubicBezTo>
                  <a:cubicBezTo>
                    <a:pt x="8" y="5"/>
                    <a:pt x="8" y="5"/>
                    <a:pt x="8" y="5"/>
                  </a:cubicBezTo>
                  <a:cubicBezTo>
                    <a:pt x="8" y="5"/>
                    <a:pt x="7" y="5"/>
                    <a:pt x="7" y="6"/>
                  </a:cubicBezTo>
                  <a:cubicBezTo>
                    <a:pt x="5" y="5"/>
                    <a:pt x="5" y="5"/>
                    <a:pt x="5" y="5"/>
                  </a:cubicBezTo>
                  <a:cubicBezTo>
                    <a:pt x="4" y="4"/>
                    <a:pt x="3" y="5"/>
                    <a:pt x="2" y="6"/>
                  </a:cubicBezTo>
                  <a:cubicBezTo>
                    <a:pt x="1" y="7"/>
                    <a:pt x="1" y="7"/>
                    <a:pt x="1" y="7"/>
                  </a:cubicBezTo>
                  <a:cubicBezTo>
                    <a:pt x="1" y="8"/>
                    <a:pt x="1" y="10"/>
                    <a:pt x="2" y="10"/>
                  </a:cubicBezTo>
                  <a:cubicBezTo>
                    <a:pt x="3" y="11"/>
                    <a:pt x="3" y="11"/>
                    <a:pt x="3" y="11"/>
                  </a:cubicBezTo>
                  <a:cubicBezTo>
                    <a:pt x="3" y="12"/>
                    <a:pt x="3" y="12"/>
                    <a:pt x="3" y="13"/>
                  </a:cubicBezTo>
                  <a:cubicBezTo>
                    <a:pt x="2" y="13"/>
                    <a:pt x="2" y="13"/>
                    <a:pt x="2" y="13"/>
                  </a:cubicBezTo>
                  <a:cubicBezTo>
                    <a:pt x="1" y="14"/>
                    <a:pt x="0" y="15"/>
                    <a:pt x="0" y="16"/>
                  </a:cubicBezTo>
                  <a:cubicBezTo>
                    <a:pt x="1" y="18"/>
                    <a:pt x="1" y="18"/>
                    <a:pt x="1" y="18"/>
                  </a:cubicBezTo>
                  <a:cubicBezTo>
                    <a:pt x="1" y="19"/>
                    <a:pt x="2" y="19"/>
                    <a:pt x="3" y="19"/>
                  </a:cubicBezTo>
                  <a:cubicBezTo>
                    <a:pt x="4" y="19"/>
                    <a:pt x="4" y="19"/>
                    <a:pt x="4" y="19"/>
                  </a:cubicBezTo>
                  <a:cubicBezTo>
                    <a:pt x="5" y="19"/>
                    <a:pt x="5" y="20"/>
                    <a:pt x="6" y="21"/>
                  </a:cubicBezTo>
                  <a:cubicBezTo>
                    <a:pt x="5" y="22"/>
                    <a:pt x="5" y="22"/>
                    <a:pt x="5" y="22"/>
                  </a:cubicBezTo>
                  <a:cubicBezTo>
                    <a:pt x="4" y="23"/>
                    <a:pt x="5" y="24"/>
                    <a:pt x="6" y="25"/>
                  </a:cubicBezTo>
                  <a:cubicBezTo>
                    <a:pt x="7" y="26"/>
                    <a:pt x="7" y="26"/>
                    <a:pt x="7" y="26"/>
                  </a:cubicBezTo>
                  <a:cubicBezTo>
                    <a:pt x="8" y="26"/>
                    <a:pt x="10" y="26"/>
                    <a:pt x="10" y="25"/>
                  </a:cubicBezTo>
                  <a:cubicBezTo>
                    <a:pt x="11" y="24"/>
                    <a:pt x="11" y="24"/>
                    <a:pt x="11" y="24"/>
                  </a:cubicBezTo>
                  <a:cubicBezTo>
                    <a:pt x="12" y="24"/>
                    <a:pt x="12" y="24"/>
                    <a:pt x="13" y="24"/>
                  </a:cubicBezTo>
                  <a:cubicBezTo>
                    <a:pt x="13" y="26"/>
                    <a:pt x="13" y="26"/>
                    <a:pt x="13" y="26"/>
                  </a:cubicBezTo>
                  <a:cubicBezTo>
                    <a:pt x="14" y="27"/>
                    <a:pt x="15" y="27"/>
                    <a:pt x="16" y="27"/>
                  </a:cubicBezTo>
                  <a:cubicBezTo>
                    <a:pt x="18" y="26"/>
                    <a:pt x="18" y="26"/>
                    <a:pt x="18" y="26"/>
                  </a:cubicBezTo>
                  <a:cubicBezTo>
                    <a:pt x="19" y="26"/>
                    <a:pt x="19" y="25"/>
                    <a:pt x="19" y="24"/>
                  </a:cubicBezTo>
                  <a:cubicBezTo>
                    <a:pt x="19" y="22"/>
                    <a:pt x="19" y="22"/>
                    <a:pt x="19" y="22"/>
                  </a:cubicBezTo>
                  <a:cubicBezTo>
                    <a:pt x="19" y="22"/>
                    <a:pt x="20" y="22"/>
                    <a:pt x="20" y="21"/>
                  </a:cubicBezTo>
                  <a:cubicBezTo>
                    <a:pt x="22" y="22"/>
                    <a:pt x="22" y="22"/>
                    <a:pt x="22" y="22"/>
                  </a:cubicBezTo>
                  <a:cubicBezTo>
                    <a:pt x="23" y="23"/>
                    <a:pt x="24" y="22"/>
                    <a:pt x="25" y="21"/>
                  </a:cubicBezTo>
                  <a:cubicBezTo>
                    <a:pt x="26" y="20"/>
                    <a:pt x="26" y="20"/>
                    <a:pt x="26" y="20"/>
                  </a:cubicBezTo>
                  <a:cubicBezTo>
                    <a:pt x="26" y="19"/>
                    <a:pt x="26" y="18"/>
                    <a:pt x="25" y="17"/>
                  </a:cubicBezTo>
                  <a:cubicBezTo>
                    <a:pt x="23" y="16"/>
                    <a:pt x="23" y="16"/>
                    <a:pt x="23" y="16"/>
                  </a:cubicBezTo>
                  <a:cubicBezTo>
                    <a:pt x="23" y="15"/>
                    <a:pt x="24" y="15"/>
                    <a:pt x="24" y="14"/>
                  </a:cubicBezTo>
                  <a:cubicBezTo>
                    <a:pt x="26" y="14"/>
                    <a:pt x="26" y="14"/>
                    <a:pt x="26" y="14"/>
                  </a:cubicBezTo>
                  <a:cubicBezTo>
                    <a:pt x="27" y="13"/>
                    <a:pt x="27" y="12"/>
                    <a:pt x="27" y="11"/>
                  </a:cubicBezTo>
                  <a:lnTo>
                    <a:pt x="26" y="9"/>
                  </a:lnTo>
                  <a:close/>
                  <a:moveTo>
                    <a:pt x="15" y="19"/>
                  </a:moveTo>
                  <a:cubicBezTo>
                    <a:pt x="12" y="19"/>
                    <a:pt x="9" y="18"/>
                    <a:pt x="8" y="15"/>
                  </a:cubicBezTo>
                  <a:cubicBezTo>
                    <a:pt x="8" y="12"/>
                    <a:pt x="9" y="9"/>
                    <a:pt x="12" y="9"/>
                  </a:cubicBezTo>
                  <a:cubicBezTo>
                    <a:pt x="15" y="8"/>
                    <a:pt x="18" y="10"/>
                    <a:pt x="18" y="12"/>
                  </a:cubicBezTo>
                  <a:cubicBezTo>
                    <a:pt x="19" y="15"/>
                    <a:pt x="17" y="18"/>
                    <a:pt x="15" y="19"/>
                  </a:cubicBezTo>
                </a:path>
              </a:pathLst>
            </a:custGeom>
            <a:solidFill>
              <a:srgbClr val="FFFFFF">
                <a:alpha val="100000"/>
              </a:srgbClr>
            </a:solidFill>
            <a:ln>
              <a:noFill/>
            </a:ln>
          </p:spPr>
        </p:sp>
        <p:sp>
          <p:nvSpPr>
            <p:cNvPr id="1049045" name="任意多边形 1049044"/>
            <p:cNvSpPr/>
            <p:nvPr/>
          </p:nvSpPr>
          <p:spPr bwMode="auto">
            <a:xfrm>
              <a:off x="4302630" y="2151177"/>
              <a:ext cx="91723" cy="97301"/>
            </a:xfrm>
            <a:custGeom>
              <a:avLst/>
              <a:gdLst>
                <a:gd name="l" fmla="*/ 0 w 27"/>
                <a:gd name="t" fmla="*/ 0 h 28"/>
                <a:gd name="r" fmla="*/ 27 w 27"/>
                <a:gd name="b" fmla="*/ 28 h 28"/>
              </a:gdLst>
              <a:ahLst/>
              <a:cxnLst/>
              <a:rect l="l" t="t" r="r" b="b"/>
              <a:pathLst>
                <a:path w="27" h="28">
                  <a:moveTo>
                    <a:pt x="26" y="10"/>
                  </a:moveTo>
                  <a:cubicBezTo>
                    <a:pt x="26" y="9"/>
                    <a:pt x="25" y="8"/>
                    <a:pt x="24" y="8"/>
                  </a:cubicBezTo>
                  <a:cubicBezTo>
                    <a:pt x="22" y="9"/>
                    <a:pt x="22" y="9"/>
                    <a:pt x="22" y="9"/>
                  </a:cubicBezTo>
                  <a:cubicBezTo>
                    <a:pt x="21" y="8"/>
                    <a:pt x="21" y="8"/>
                    <a:pt x="21" y="7"/>
                  </a:cubicBezTo>
                  <a:cubicBezTo>
                    <a:pt x="22" y="6"/>
                    <a:pt x="22" y="6"/>
                    <a:pt x="22" y="6"/>
                  </a:cubicBezTo>
                  <a:cubicBezTo>
                    <a:pt x="22" y="5"/>
                    <a:pt x="22" y="4"/>
                    <a:pt x="21" y="3"/>
                  </a:cubicBezTo>
                  <a:cubicBezTo>
                    <a:pt x="19" y="2"/>
                    <a:pt x="19" y="2"/>
                    <a:pt x="19" y="2"/>
                  </a:cubicBezTo>
                  <a:cubicBezTo>
                    <a:pt x="18" y="1"/>
                    <a:pt x="17" y="2"/>
                    <a:pt x="17" y="3"/>
                  </a:cubicBezTo>
                  <a:cubicBezTo>
                    <a:pt x="16" y="4"/>
                    <a:pt x="16" y="4"/>
                    <a:pt x="16" y="4"/>
                  </a:cubicBezTo>
                  <a:cubicBezTo>
                    <a:pt x="15" y="4"/>
                    <a:pt x="14" y="4"/>
                    <a:pt x="14" y="4"/>
                  </a:cubicBezTo>
                  <a:cubicBezTo>
                    <a:pt x="13" y="2"/>
                    <a:pt x="13" y="2"/>
                    <a:pt x="13" y="2"/>
                  </a:cubicBezTo>
                  <a:cubicBezTo>
                    <a:pt x="13" y="1"/>
                    <a:pt x="12" y="0"/>
                    <a:pt x="11" y="1"/>
                  </a:cubicBezTo>
                  <a:cubicBezTo>
                    <a:pt x="9" y="1"/>
                    <a:pt x="9" y="1"/>
                    <a:pt x="9" y="1"/>
                  </a:cubicBezTo>
                  <a:cubicBezTo>
                    <a:pt x="8" y="1"/>
                    <a:pt x="7" y="2"/>
                    <a:pt x="8" y="3"/>
                  </a:cubicBezTo>
                  <a:cubicBezTo>
                    <a:pt x="8" y="5"/>
                    <a:pt x="8" y="5"/>
                    <a:pt x="8" y="5"/>
                  </a:cubicBezTo>
                  <a:cubicBezTo>
                    <a:pt x="7" y="5"/>
                    <a:pt x="7" y="6"/>
                    <a:pt x="6" y="6"/>
                  </a:cubicBezTo>
                  <a:cubicBezTo>
                    <a:pt x="5" y="5"/>
                    <a:pt x="5" y="5"/>
                    <a:pt x="5" y="5"/>
                  </a:cubicBezTo>
                  <a:cubicBezTo>
                    <a:pt x="4" y="5"/>
                    <a:pt x="3" y="5"/>
                    <a:pt x="2" y="6"/>
                  </a:cubicBezTo>
                  <a:cubicBezTo>
                    <a:pt x="1" y="8"/>
                    <a:pt x="1" y="8"/>
                    <a:pt x="1" y="8"/>
                  </a:cubicBezTo>
                  <a:cubicBezTo>
                    <a:pt x="1" y="9"/>
                    <a:pt x="1" y="10"/>
                    <a:pt x="2" y="11"/>
                  </a:cubicBezTo>
                  <a:cubicBezTo>
                    <a:pt x="3" y="11"/>
                    <a:pt x="3" y="11"/>
                    <a:pt x="3" y="11"/>
                  </a:cubicBezTo>
                  <a:cubicBezTo>
                    <a:pt x="3" y="12"/>
                    <a:pt x="3" y="13"/>
                    <a:pt x="3" y="14"/>
                  </a:cubicBezTo>
                  <a:cubicBezTo>
                    <a:pt x="1" y="14"/>
                    <a:pt x="1" y="14"/>
                    <a:pt x="1" y="14"/>
                  </a:cubicBezTo>
                  <a:cubicBezTo>
                    <a:pt x="0" y="14"/>
                    <a:pt x="0" y="15"/>
                    <a:pt x="0" y="16"/>
                  </a:cubicBezTo>
                  <a:cubicBezTo>
                    <a:pt x="0" y="18"/>
                    <a:pt x="0" y="18"/>
                    <a:pt x="0" y="18"/>
                  </a:cubicBezTo>
                  <a:cubicBezTo>
                    <a:pt x="1" y="19"/>
                    <a:pt x="2" y="20"/>
                    <a:pt x="3" y="20"/>
                  </a:cubicBezTo>
                  <a:cubicBezTo>
                    <a:pt x="4" y="19"/>
                    <a:pt x="4" y="19"/>
                    <a:pt x="4" y="19"/>
                  </a:cubicBezTo>
                  <a:cubicBezTo>
                    <a:pt x="5" y="20"/>
                    <a:pt x="5" y="21"/>
                    <a:pt x="6" y="21"/>
                  </a:cubicBezTo>
                  <a:cubicBezTo>
                    <a:pt x="5" y="22"/>
                    <a:pt x="5" y="22"/>
                    <a:pt x="5" y="22"/>
                  </a:cubicBezTo>
                  <a:cubicBezTo>
                    <a:pt x="4" y="23"/>
                    <a:pt x="4" y="25"/>
                    <a:pt x="5" y="25"/>
                  </a:cubicBezTo>
                  <a:cubicBezTo>
                    <a:pt x="7" y="26"/>
                    <a:pt x="7" y="26"/>
                    <a:pt x="7" y="26"/>
                  </a:cubicBezTo>
                  <a:cubicBezTo>
                    <a:pt x="8" y="27"/>
                    <a:pt x="9" y="26"/>
                    <a:pt x="10" y="25"/>
                  </a:cubicBezTo>
                  <a:cubicBezTo>
                    <a:pt x="11" y="24"/>
                    <a:pt x="11" y="24"/>
                    <a:pt x="11" y="24"/>
                  </a:cubicBezTo>
                  <a:cubicBezTo>
                    <a:pt x="11" y="24"/>
                    <a:pt x="12" y="24"/>
                    <a:pt x="13" y="24"/>
                  </a:cubicBezTo>
                  <a:cubicBezTo>
                    <a:pt x="13" y="26"/>
                    <a:pt x="13" y="26"/>
                    <a:pt x="13" y="26"/>
                  </a:cubicBezTo>
                  <a:cubicBezTo>
                    <a:pt x="13" y="27"/>
                    <a:pt x="14" y="28"/>
                    <a:pt x="15" y="27"/>
                  </a:cubicBezTo>
                  <a:cubicBezTo>
                    <a:pt x="18" y="27"/>
                    <a:pt x="18" y="27"/>
                    <a:pt x="18" y="27"/>
                  </a:cubicBezTo>
                  <a:cubicBezTo>
                    <a:pt x="19" y="27"/>
                    <a:pt x="19" y="26"/>
                    <a:pt x="19" y="25"/>
                  </a:cubicBezTo>
                  <a:cubicBezTo>
                    <a:pt x="18" y="23"/>
                    <a:pt x="18" y="23"/>
                    <a:pt x="18" y="23"/>
                  </a:cubicBezTo>
                  <a:cubicBezTo>
                    <a:pt x="19" y="22"/>
                    <a:pt x="20" y="22"/>
                    <a:pt x="20" y="22"/>
                  </a:cubicBezTo>
                  <a:cubicBezTo>
                    <a:pt x="22" y="23"/>
                    <a:pt x="22" y="23"/>
                    <a:pt x="22" y="23"/>
                  </a:cubicBezTo>
                  <a:cubicBezTo>
                    <a:pt x="23" y="23"/>
                    <a:pt x="24" y="23"/>
                    <a:pt x="24" y="22"/>
                  </a:cubicBezTo>
                  <a:cubicBezTo>
                    <a:pt x="25" y="20"/>
                    <a:pt x="25" y="20"/>
                    <a:pt x="25" y="20"/>
                  </a:cubicBezTo>
                  <a:cubicBezTo>
                    <a:pt x="26" y="19"/>
                    <a:pt x="26" y="18"/>
                    <a:pt x="25" y="17"/>
                  </a:cubicBezTo>
                  <a:cubicBezTo>
                    <a:pt x="23" y="16"/>
                    <a:pt x="23" y="16"/>
                    <a:pt x="23" y="16"/>
                  </a:cubicBezTo>
                  <a:cubicBezTo>
                    <a:pt x="23" y="16"/>
                    <a:pt x="23" y="15"/>
                    <a:pt x="23" y="15"/>
                  </a:cubicBezTo>
                  <a:cubicBezTo>
                    <a:pt x="25" y="14"/>
                    <a:pt x="25" y="14"/>
                    <a:pt x="25" y="14"/>
                  </a:cubicBezTo>
                  <a:cubicBezTo>
                    <a:pt x="26" y="14"/>
                    <a:pt x="27" y="13"/>
                    <a:pt x="27" y="12"/>
                  </a:cubicBezTo>
                  <a:lnTo>
                    <a:pt x="26" y="10"/>
                  </a:lnTo>
                  <a:close/>
                  <a:moveTo>
                    <a:pt x="14" y="19"/>
                  </a:moveTo>
                  <a:cubicBezTo>
                    <a:pt x="12" y="20"/>
                    <a:pt x="9" y="18"/>
                    <a:pt x="8" y="15"/>
                  </a:cubicBezTo>
                  <a:cubicBezTo>
                    <a:pt x="7" y="13"/>
                    <a:pt x="9" y="10"/>
                    <a:pt x="12" y="9"/>
                  </a:cubicBezTo>
                  <a:cubicBezTo>
                    <a:pt x="15" y="8"/>
                    <a:pt x="17" y="10"/>
                    <a:pt x="18" y="13"/>
                  </a:cubicBezTo>
                  <a:cubicBezTo>
                    <a:pt x="19" y="16"/>
                    <a:pt x="17" y="18"/>
                    <a:pt x="14" y="19"/>
                  </a:cubicBezTo>
                </a:path>
              </a:pathLst>
            </a:custGeom>
            <a:solidFill>
              <a:srgbClr val="000000">
                <a:alpha val="100000"/>
              </a:srgbClr>
            </a:solidFill>
            <a:ln>
              <a:noFill/>
            </a:ln>
          </p:spPr>
        </p:sp>
        <p:sp>
          <p:nvSpPr>
            <p:cNvPr id="1049046" name="任意多边形 1049045"/>
            <p:cNvSpPr/>
            <p:nvPr/>
          </p:nvSpPr>
          <p:spPr bwMode="auto">
            <a:xfrm>
              <a:off x="3993283" y="3143250"/>
              <a:ext cx="133350" cy="133350"/>
            </a:xfrm>
            <a:custGeom>
              <a:avLst/>
              <a:gdLst>
                <a:gd name="l" fmla="*/ 0 w 39"/>
                <a:gd name="t" fmla="*/ 0 h 39"/>
                <a:gd name="r" fmla="*/ 39 w 39"/>
                <a:gd name="b" fmla="*/ 39 h 39"/>
              </a:gdLst>
              <a:ahLst/>
              <a:cxnLst/>
              <a:rect l="l" t="t" r="r" b="b"/>
              <a:pathLst>
                <a:path w="39" h="39">
                  <a:moveTo>
                    <a:pt x="38" y="14"/>
                  </a:moveTo>
                  <a:cubicBezTo>
                    <a:pt x="38" y="12"/>
                    <a:pt x="36" y="11"/>
                    <a:pt x="35" y="12"/>
                  </a:cubicBezTo>
                  <a:cubicBezTo>
                    <a:pt x="32" y="13"/>
                    <a:pt x="32" y="13"/>
                    <a:pt x="32" y="13"/>
                  </a:cubicBezTo>
                  <a:cubicBezTo>
                    <a:pt x="32" y="12"/>
                    <a:pt x="31" y="11"/>
                    <a:pt x="31" y="10"/>
                  </a:cubicBezTo>
                  <a:cubicBezTo>
                    <a:pt x="32" y="8"/>
                    <a:pt x="32" y="8"/>
                    <a:pt x="32" y="8"/>
                  </a:cubicBezTo>
                  <a:cubicBezTo>
                    <a:pt x="33" y="7"/>
                    <a:pt x="32" y="5"/>
                    <a:pt x="31" y="4"/>
                  </a:cubicBezTo>
                  <a:cubicBezTo>
                    <a:pt x="29" y="3"/>
                    <a:pt x="29" y="3"/>
                    <a:pt x="29" y="3"/>
                  </a:cubicBezTo>
                  <a:cubicBezTo>
                    <a:pt x="27" y="2"/>
                    <a:pt x="26" y="2"/>
                    <a:pt x="25" y="4"/>
                  </a:cubicBezTo>
                  <a:cubicBezTo>
                    <a:pt x="23" y="6"/>
                    <a:pt x="23" y="6"/>
                    <a:pt x="23" y="6"/>
                  </a:cubicBezTo>
                  <a:cubicBezTo>
                    <a:pt x="23" y="6"/>
                    <a:pt x="22" y="5"/>
                    <a:pt x="21" y="5"/>
                  </a:cubicBezTo>
                  <a:cubicBezTo>
                    <a:pt x="20" y="3"/>
                    <a:pt x="20" y="3"/>
                    <a:pt x="20" y="3"/>
                  </a:cubicBezTo>
                  <a:cubicBezTo>
                    <a:pt x="20" y="1"/>
                    <a:pt x="18" y="0"/>
                    <a:pt x="17" y="1"/>
                  </a:cubicBezTo>
                  <a:cubicBezTo>
                    <a:pt x="14" y="2"/>
                    <a:pt x="14" y="2"/>
                    <a:pt x="14" y="2"/>
                  </a:cubicBezTo>
                  <a:cubicBezTo>
                    <a:pt x="12" y="2"/>
                    <a:pt x="11" y="3"/>
                    <a:pt x="12" y="5"/>
                  </a:cubicBezTo>
                  <a:cubicBezTo>
                    <a:pt x="12" y="7"/>
                    <a:pt x="12" y="7"/>
                    <a:pt x="12" y="7"/>
                  </a:cubicBezTo>
                  <a:cubicBezTo>
                    <a:pt x="12" y="8"/>
                    <a:pt x="11" y="8"/>
                    <a:pt x="10" y="9"/>
                  </a:cubicBezTo>
                  <a:cubicBezTo>
                    <a:pt x="8" y="8"/>
                    <a:pt x="8" y="8"/>
                    <a:pt x="8" y="8"/>
                  </a:cubicBezTo>
                  <a:cubicBezTo>
                    <a:pt x="7" y="7"/>
                    <a:pt x="5" y="7"/>
                    <a:pt x="4" y="9"/>
                  </a:cubicBezTo>
                  <a:cubicBezTo>
                    <a:pt x="3" y="11"/>
                    <a:pt x="3" y="11"/>
                    <a:pt x="3" y="11"/>
                  </a:cubicBezTo>
                  <a:cubicBezTo>
                    <a:pt x="2" y="13"/>
                    <a:pt x="2" y="14"/>
                    <a:pt x="4" y="15"/>
                  </a:cubicBezTo>
                  <a:cubicBezTo>
                    <a:pt x="5" y="16"/>
                    <a:pt x="5" y="16"/>
                    <a:pt x="5" y="16"/>
                  </a:cubicBezTo>
                  <a:cubicBezTo>
                    <a:pt x="5" y="17"/>
                    <a:pt x="5" y="18"/>
                    <a:pt x="5" y="19"/>
                  </a:cubicBezTo>
                  <a:cubicBezTo>
                    <a:pt x="3" y="20"/>
                    <a:pt x="3" y="20"/>
                    <a:pt x="3" y="20"/>
                  </a:cubicBezTo>
                  <a:cubicBezTo>
                    <a:pt x="1" y="20"/>
                    <a:pt x="0" y="22"/>
                    <a:pt x="1" y="23"/>
                  </a:cubicBezTo>
                  <a:cubicBezTo>
                    <a:pt x="2" y="26"/>
                    <a:pt x="2" y="26"/>
                    <a:pt x="2" y="26"/>
                  </a:cubicBezTo>
                  <a:cubicBezTo>
                    <a:pt x="2" y="28"/>
                    <a:pt x="3" y="28"/>
                    <a:pt x="5" y="28"/>
                  </a:cubicBezTo>
                  <a:cubicBezTo>
                    <a:pt x="7" y="28"/>
                    <a:pt x="7" y="28"/>
                    <a:pt x="7" y="28"/>
                  </a:cubicBezTo>
                  <a:cubicBezTo>
                    <a:pt x="8" y="28"/>
                    <a:pt x="8" y="29"/>
                    <a:pt x="9" y="30"/>
                  </a:cubicBezTo>
                  <a:cubicBezTo>
                    <a:pt x="8" y="32"/>
                    <a:pt x="8" y="32"/>
                    <a:pt x="8" y="32"/>
                  </a:cubicBezTo>
                  <a:cubicBezTo>
                    <a:pt x="7" y="33"/>
                    <a:pt x="7" y="35"/>
                    <a:pt x="9" y="36"/>
                  </a:cubicBezTo>
                  <a:cubicBezTo>
                    <a:pt x="11" y="37"/>
                    <a:pt x="11" y="37"/>
                    <a:pt x="11" y="37"/>
                  </a:cubicBezTo>
                  <a:cubicBezTo>
                    <a:pt x="13" y="38"/>
                    <a:pt x="14" y="38"/>
                    <a:pt x="15" y="36"/>
                  </a:cubicBezTo>
                  <a:cubicBezTo>
                    <a:pt x="16" y="34"/>
                    <a:pt x="16" y="34"/>
                    <a:pt x="16" y="34"/>
                  </a:cubicBezTo>
                  <a:cubicBezTo>
                    <a:pt x="17" y="35"/>
                    <a:pt x="18" y="35"/>
                    <a:pt x="19" y="35"/>
                  </a:cubicBezTo>
                  <a:cubicBezTo>
                    <a:pt x="20" y="37"/>
                    <a:pt x="20" y="37"/>
                    <a:pt x="20" y="37"/>
                  </a:cubicBezTo>
                  <a:cubicBezTo>
                    <a:pt x="20" y="39"/>
                    <a:pt x="22" y="39"/>
                    <a:pt x="23" y="39"/>
                  </a:cubicBezTo>
                  <a:cubicBezTo>
                    <a:pt x="26" y="38"/>
                    <a:pt x="26" y="38"/>
                    <a:pt x="26" y="38"/>
                  </a:cubicBezTo>
                  <a:cubicBezTo>
                    <a:pt x="28" y="38"/>
                    <a:pt x="28" y="37"/>
                    <a:pt x="28" y="35"/>
                  </a:cubicBezTo>
                  <a:cubicBezTo>
                    <a:pt x="27" y="32"/>
                    <a:pt x="27" y="32"/>
                    <a:pt x="27" y="32"/>
                  </a:cubicBezTo>
                  <a:cubicBezTo>
                    <a:pt x="28" y="32"/>
                    <a:pt x="29" y="31"/>
                    <a:pt x="30" y="31"/>
                  </a:cubicBezTo>
                  <a:cubicBezTo>
                    <a:pt x="32" y="32"/>
                    <a:pt x="32" y="32"/>
                    <a:pt x="32" y="32"/>
                  </a:cubicBezTo>
                  <a:cubicBezTo>
                    <a:pt x="33" y="33"/>
                    <a:pt x="35" y="32"/>
                    <a:pt x="36" y="31"/>
                  </a:cubicBezTo>
                  <a:cubicBezTo>
                    <a:pt x="37" y="29"/>
                    <a:pt x="37" y="29"/>
                    <a:pt x="37" y="29"/>
                  </a:cubicBezTo>
                  <a:cubicBezTo>
                    <a:pt x="38" y="27"/>
                    <a:pt x="38" y="26"/>
                    <a:pt x="36" y="25"/>
                  </a:cubicBezTo>
                  <a:cubicBezTo>
                    <a:pt x="34" y="23"/>
                    <a:pt x="34" y="23"/>
                    <a:pt x="34" y="23"/>
                  </a:cubicBezTo>
                  <a:cubicBezTo>
                    <a:pt x="34" y="23"/>
                    <a:pt x="34" y="22"/>
                    <a:pt x="34" y="21"/>
                  </a:cubicBezTo>
                  <a:cubicBezTo>
                    <a:pt x="37" y="20"/>
                    <a:pt x="37" y="20"/>
                    <a:pt x="37" y="20"/>
                  </a:cubicBezTo>
                  <a:cubicBezTo>
                    <a:pt x="39" y="20"/>
                    <a:pt x="39" y="18"/>
                    <a:pt x="39" y="17"/>
                  </a:cubicBezTo>
                  <a:lnTo>
                    <a:pt x="38" y="14"/>
                  </a:lnTo>
                  <a:close/>
                  <a:moveTo>
                    <a:pt x="21" y="27"/>
                  </a:moveTo>
                  <a:cubicBezTo>
                    <a:pt x="17" y="28"/>
                    <a:pt x="14" y="26"/>
                    <a:pt x="13" y="22"/>
                  </a:cubicBezTo>
                  <a:cubicBezTo>
                    <a:pt x="12" y="18"/>
                    <a:pt x="14" y="14"/>
                    <a:pt x="18" y="13"/>
                  </a:cubicBezTo>
                  <a:cubicBezTo>
                    <a:pt x="22" y="12"/>
                    <a:pt x="26" y="14"/>
                    <a:pt x="27" y="18"/>
                  </a:cubicBezTo>
                  <a:cubicBezTo>
                    <a:pt x="28" y="22"/>
                    <a:pt x="25" y="26"/>
                    <a:pt x="21" y="27"/>
                  </a:cubicBezTo>
                </a:path>
              </a:pathLst>
            </a:custGeom>
            <a:solidFill>
              <a:schemeClr val="accent1">
                <a:alpha val="100000"/>
              </a:schemeClr>
            </a:solidFill>
            <a:ln>
              <a:noFill/>
            </a:ln>
          </p:spPr>
        </p:sp>
        <p:sp>
          <p:nvSpPr>
            <p:cNvPr id="1049047" name="任意多边形 1049046"/>
            <p:cNvSpPr/>
            <p:nvPr/>
          </p:nvSpPr>
          <p:spPr bwMode="auto">
            <a:xfrm>
              <a:off x="3512680" y="2328939"/>
              <a:ext cx="189063" cy="188988"/>
            </a:xfrm>
            <a:custGeom>
              <a:avLst/>
              <a:gdLst>
                <a:gd name="l" fmla="*/ 0 w 55"/>
                <a:gd name="t" fmla="*/ 0 h 55"/>
                <a:gd name="r" fmla="*/ 55 w 55"/>
                <a:gd name="b" fmla="*/ 55 h 55"/>
              </a:gdLst>
              <a:ahLst/>
              <a:cxnLst/>
              <a:rect l="l" t="t" r="r" b="b"/>
              <a:pathLst>
                <a:path w="55" h="55">
                  <a:moveTo>
                    <a:pt x="54" y="18"/>
                  </a:moveTo>
                  <a:cubicBezTo>
                    <a:pt x="53" y="16"/>
                    <a:pt x="51" y="15"/>
                    <a:pt x="49" y="16"/>
                  </a:cubicBezTo>
                  <a:cubicBezTo>
                    <a:pt x="45" y="17"/>
                    <a:pt x="45" y="17"/>
                    <a:pt x="45" y="17"/>
                  </a:cubicBezTo>
                  <a:cubicBezTo>
                    <a:pt x="44" y="16"/>
                    <a:pt x="44" y="15"/>
                    <a:pt x="43" y="14"/>
                  </a:cubicBezTo>
                  <a:cubicBezTo>
                    <a:pt x="45" y="10"/>
                    <a:pt x="45" y="10"/>
                    <a:pt x="45" y="10"/>
                  </a:cubicBezTo>
                  <a:cubicBezTo>
                    <a:pt x="46" y="8"/>
                    <a:pt x="45" y="6"/>
                    <a:pt x="44" y="5"/>
                  </a:cubicBezTo>
                  <a:cubicBezTo>
                    <a:pt x="40" y="3"/>
                    <a:pt x="40" y="3"/>
                    <a:pt x="40" y="3"/>
                  </a:cubicBezTo>
                  <a:cubicBezTo>
                    <a:pt x="38" y="2"/>
                    <a:pt x="36" y="2"/>
                    <a:pt x="35" y="4"/>
                  </a:cubicBezTo>
                  <a:cubicBezTo>
                    <a:pt x="33" y="7"/>
                    <a:pt x="33" y="7"/>
                    <a:pt x="33" y="7"/>
                  </a:cubicBezTo>
                  <a:cubicBezTo>
                    <a:pt x="31" y="7"/>
                    <a:pt x="30" y="7"/>
                    <a:pt x="29" y="7"/>
                  </a:cubicBezTo>
                  <a:cubicBezTo>
                    <a:pt x="28" y="3"/>
                    <a:pt x="28" y="3"/>
                    <a:pt x="28" y="3"/>
                  </a:cubicBezTo>
                  <a:cubicBezTo>
                    <a:pt x="27" y="1"/>
                    <a:pt x="25" y="0"/>
                    <a:pt x="23" y="0"/>
                  </a:cubicBezTo>
                  <a:cubicBezTo>
                    <a:pt x="19" y="1"/>
                    <a:pt x="19" y="1"/>
                    <a:pt x="19" y="1"/>
                  </a:cubicBezTo>
                  <a:cubicBezTo>
                    <a:pt x="17" y="2"/>
                    <a:pt x="16" y="4"/>
                    <a:pt x="16" y="6"/>
                  </a:cubicBezTo>
                  <a:cubicBezTo>
                    <a:pt x="17" y="9"/>
                    <a:pt x="17" y="9"/>
                    <a:pt x="17" y="9"/>
                  </a:cubicBezTo>
                  <a:cubicBezTo>
                    <a:pt x="16" y="10"/>
                    <a:pt x="15" y="11"/>
                    <a:pt x="14" y="12"/>
                  </a:cubicBezTo>
                  <a:cubicBezTo>
                    <a:pt x="11" y="10"/>
                    <a:pt x="11" y="10"/>
                    <a:pt x="11" y="10"/>
                  </a:cubicBezTo>
                  <a:cubicBezTo>
                    <a:pt x="9" y="9"/>
                    <a:pt x="7" y="9"/>
                    <a:pt x="5" y="11"/>
                  </a:cubicBezTo>
                  <a:cubicBezTo>
                    <a:pt x="3" y="15"/>
                    <a:pt x="3" y="15"/>
                    <a:pt x="3" y="15"/>
                  </a:cubicBezTo>
                  <a:cubicBezTo>
                    <a:pt x="2" y="17"/>
                    <a:pt x="3" y="19"/>
                    <a:pt x="5" y="20"/>
                  </a:cubicBezTo>
                  <a:cubicBezTo>
                    <a:pt x="7" y="22"/>
                    <a:pt x="7" y="22"/>
                    <a:pt x="7" y="22"/>
                  </a:cubicBezTo>
                  <a:cubicBezTo>
                    <a:pt x="7" y="23"/>
                    <a:pt x="7" y="25"/>
                    <a:pt x="7" y="26"/>
                  </a:cubicBezTo>
                  <a:cubicBezTo>
                    <a:pt x="4" y="27"/>
                    <a:pt x="4" y="27"/>
                    <a:pt x="4" y="27"/>
                  </a:cubicBezTo>
                  <a:cubicBezTo>
                    <a:pt x="1" y="28"/>
                    <a:pt x="0" y="30"/>
                    <a:pt x="1" y="32"/>
                  </a:cubicBezTo>
                  <a:cubicBezTo>
                    <a:pt x="2" y="36"/>
                    <a:pt x="2" y="36"/>
                    <a:pt x="2" y="36"/>
                  </a:cubicBezTo>
                  <a:cubicBezTo>
                    <a:pt x="2" y="38"/>
                    <a:pt x="4" y="39"/>
                    <a:pt x="6" y="39"/>
                  </a:cubicBezTo>
                  <a:cubicBezTo>
                    <a:pt x="9" y="38"/>
                    <a:pt x="9" y="38"/>
                    <a:pt x="9" y="38"/>
                  </a:cubicBezTo>
                  <a:cubicBezTo>
                    <a:pt x="10" y="39"/>
                    <a:pt x="11" y="40"/>
                    <a:pt x="12" y="41"/>
                  </a:cubicBezTo>
                  <a:cubicBezTo>
                    <a:pt x="10" y="44"/>
                    <a:pt x="10" y="44"/>
                    <a:pt x="10" y="44"/>
                  </a:cubicBezTo>
                  <a:cubicBezTo>
                    <a:pt x="9" y="46"/>
                    <a:pt x="10" y="48"/>
                    <a:pt x="12" y="49"/>
                  </a:cubicBezTo>
                  <a:cubicBezTo>
                    <a:pt x="16" y="52"/>
                    <a:pt x="16" y="52"/>
                    <a:pt x="16" y="52"/>
                  </a:cubicBezTo>
                  <a:cubicBezTo>
                    <a:pt x="17" y="53"/>
                    <a:pt x="20" y="52"/>
                    <a:pt x="21" y="50"/>
                  </a:cubicBezTo>
                  <a:cubicBezTo>
                    <a:pt x="23" y="47"/>
                    <a:pt x="23" y="47"/>
                    <a:pt x="23" y="47"/>
                  </a:cubicBezTo>
                  <a:cubicBezTo>
                    <a:pt x="24" y="48"/>
                    <a:pt x="25" y="48"/>
                    <a:pt x="27" y="48"/>
                  </a:cubicBezTo>
                  <a:cubicBezTo>
                    <a:pt x="28" y="51"/>
                    <a:pt x="28" y="51"/>
                    <a:pt x="28" y="51"/>
                  </a:cubicBezTo>
                  <a:cubicBezTo>
                    <a:pt x="28" y="53"/>
                    <a:pt x="30" y="55"/>
                    <a:pt x="32" y="54"/>
                  </a:cubicBezTo>
                  <a:cubicBezTo>
                    <a:pt x="36" y="53"/>
                    <a:pt x="36" y="53"/>
                    <a:pt x="36" y="53"/>
                  </a:cubicBezTo>
                  <a:cubicBezTo>
                    <a:pt x="38" y="53"/>
                    <a:pt x="40" y="51"/>
                    <a:pt x="39" y="49"/>
                  </a:cubicBezTo>
                  <a:cubicBezTo>
                    <a:pt x="38" y="45"/>
                    <a:pt x="38" y="45"/>
                    <a:pt x="38" y="45"/>
                  </a:cubicBezTo>
                  <a:cubicBezTo>
                    <a:pt x="39" y="44"/>
                    <a:pt x="41" y="43"/>
                    <a:pt x="41" y="42"/>
                  </a:cubicBezTo>
                  <a:cubicBezTo>
                    <a:pt x="45" y="44"/>
                    <a:pt x="45" y="44"/>
                    <a:pt x="45" y="44"/>
                  </a:cubicBezTo>
                  <a:cubicBezTo>
                    <a:pt x="47" y="45"/>
                    <a:pt x="49" y="45"/>
                    <a:pt x="50" y="43"/>
                  </a:cubicBezTo>
                  <a:cubicBezTo>
                    <a:pt x="52" y="39"/>
                    <a:pt x="52" y="39"/>
                    <a:pt x="52" y="39"/>
                  </a:cubicBezTo>
                  <a:cubicBezTo>
                    <a:pt x="53" y="38"/>
                    <a:pt x="53" y="35"/>
                    <a:pt x="51" y="34"/>
                  </a:cubicBezTo>
                  <a:cubicBezTo>
                    <a:pt x="47" y="32"/>
                    <a:pt x="47" y="32"/>
                    <a:pt x="47" y="32"/>
                  </a:cubicBezTo>
                  <a:cubicBezTo>
                    <a:pt x="48" y="31"/>
                    <a:pt x="48" y="30"/>
                    <a:pt x="48" y="28"/>
                  </a:cubicBezTo>
                  <a:cubicBezTo>
                    <a:pt x="52" y="27"/>
                    <a:pt x="52" y="27"/>
                    <a:pt x="52" y="27"/>
                  </a:cubicBezTo>
                  <a:cubicBezTo>
                    <a:pt x="54" y="27"/>
                    <a:pt x="55" y="25"/>
                    <a:pt x="55" y="23"/>
                  </a:cubicBezTo>
                  <a:lnTo>
                    <a:pt x="54" y="18"/>
                  </a:lnTo>
                  <a:close/>
                  <a:moveTo>
                    <a:pt x="30" y="37"/>
                  </a:moveTo>
                  <a:cubicBezTo>
                    <a:pt x="24" y="39"/>
                    <a:pt x="19" y="35"/>
                    <a:pt x="17" y="30"/>
                  </a:cubicBezTo>
                  <a:cubicBezTo>
                    <a:pt x="16" y="24"/>
                    <a:pt x="19" y="19"/>
                    <a:pt x="25" y="17"/>
                  </a:cubicBezTo>
                  <a:cubicBezTo>
                    <a:pt x="30" y="16"/>
                    <a:pt x="36" y="19"/>
                    <a:pt x="37" y="25"/>
                  </a:cubicBezTo>
                  <a:cubicBezTo>
                    <a:pt x="39" y="30"/>
                    <a:pt x="35" y="36"/>
                    <a:pt x="30" y="37"/>
                  </a:cubicBezTo>
                </a:path>
              </a:pathLst>
            </a:custGeom>
            <a:solidFill>
              <a:srgbClr val="AC4744">
                <a:alpha val="100000"/>
              </a:srgbClr>
            </a:solidFill>
            <a:ln>
              <a:noFill/>
            </a:ln>
          </p:spPr>
        </p:sp>
        <p:sp>
          <p:nvSpPr>
            <p:cNvPr id="1049048" name="任意多边形 1049047"/>
            <p:cNvSpPr/>
            <p:nvPr/>
          </p:nvSpPr>
          <p:spPr bwMode="auto">
            <a:xfrm>
              <a:off x="3972645" y="1784350"/>
              <a:ext cx="133350" cy="133350"/>
            </a:xfrm>
            <a:custGeom>
              <a:avLst/>
              <a:gdLst>
                <a:gd name="l" fmla="*/ 0 w 39"/>
                <a:gd name="t" fmla="*/ 0 h 39"/>
                <a:gd name="r" fmla="*/ 39 w 39"/>
                <a:gd name="b" fmla="*/ 39 h 39"/>
              </a:gdLst>
              <a:ahLst/>
              <a:cxnLst/>
              <a:rect l="l" t="t" r="r" b="b"/>
              <a:pathLst>
                <a:path w="39" h="39">
                  <a:moveTo>
                    <a:pt x="38" y="13"/>
                  </a:moveTo>
                  <a:cubicBezTo>
                    <a:pt x="37" y="12"/>
                    <a:pt x="36" y="11"/>
                    <a:pt x="34" y="11"/>
                  </a:cubicBezTo>
                  <a:cubicBezTo>
                    <a:pt x="31" y="12"/>
                    <a:pt x="31" y="12"/>
                    <a:pt x="31" y="12"/>
                  </a:cubicBezTo>
                  <a:cubicBezTo>
                    <a:pt x="31" y="11"/>
                    <a:pt x="30" y="10"/>
                    <a:pt x="30" y="10"/>
                  </a:cubicBezTo>
                  <a:cubicBezTo>
                    <a:pt x="31" y="7"/>
                    <a:pt x="31" y="7"/>
                    <a:pt x="31" y="7"/>
                  </a:cubicBezTo>
                  <a:cubicBezTo>
                    <a:pt x="32" y="6"/>
                    <a:pt x="32" y="4"/>
                    <a:pt x="30" y="3"/>
                  </a:cubicBezTo>
                  <a:cubicBezTo>
                    <a:pt x="28" y="2"/>
                    <a:pt x="28" y="2"/>
                    <a:pt x="28" y="2"/>
                  </a:cubicBezTo>
                  <a:cubicBezTo>
                    <a:pt x="26" y="1"/>
                    <a:pt x="25" y="2"/>
                    <a:pt x="24" y="3"/>
                  </a:cubicBezTo>
                  <a:cubicBezTo>
                    <a:pt x="23" y="5"/>
                    <a:pt x="23" y="5"/>
                    <a:pt x="23" y="5"/>
                  </a:cubicBezTo>
                  <a:cubicBezTo>
                    <a:pt x="22" y="5"/>
                    <a:pt x="21" y="5"/>
                    <a:pt x="20" y="5"/>
                  </a:cubicBezTo>
                  <a:cubicBezTo>
                    <a:pt x="19" y="2"/>
                    <a:pt x="19" y="2"/>
                    <a:pt x="19" y="2"/>
                  </a:cubicBezTo>
                  <a:cubicBezTo>
                    <a:pt x="19" y="1"/>
                    <a:pt x="17" y="0"/>
                    <a:pt x="16" y="0"/>
                  </a:cubicBezTo>
                  <a:cubicBezTo>
                    <a:pt x="13" y="1"/>
                    <a:pt x="13" y="1"/>
                    <a:pt x="13" y="1"/>
                  </a:cubicBezTo>
                  <a:cubicBezTo>
                    <a:pt x="11" y="1"/>
                    <a:pt x="11" y="3"/>
                    <a:pt x="11" y="4"/>
                  </a:cubicBezTo>
                  <a:cubicBezTo>
                    <a:pt x="12" y="7"/>
                    <a:pt x="12" y="7"/>
                    <a:pt x="12" y="7"/>
                  </a:cubicBezTo>
                  <a:cubicBezTo>
                    <a:pt x="11" y="7"/>
                    <a:pt x="10" y="8"/>
                    <a:pt x="9" y="8"/>
                  </a:cubicBezTo>
                  <a:cubicBezTo>
                    <a:pt x="7" y="7"/>
                    <a:pt x="7" y="7"/>
                    <a:pt x="7" y="7"/>
                  </a:cubicBezTo>
                  <a:cubicBezTo>
                    <a:pt x="6" y="6"/>
                    <a:pt x="4" y="7"/>
                    <a:pt x="3" y="8"/>
                  </a:cubicBezTo>
                  <a:cubicBezTo>
                    <a:pt x="2" y="11"/>
                    <a:pt x="2" y="11"/>
                    <a:pt x="2" y="11"/>
                  </a:cubicBezTo>
                  <a:cubicBezTo>
                    <a:pt x="1" y="12"/>
                    <a:pt x="1" y="14"/>
                    <a:pt x="3" y="14"/>
                  </a:cubicBezTo>
                  <a:cubicBezTo>
                    <a:pt x="5" y="16"/>
                    <a:pt x="5" y="16"/>
                    <a:pt x="5" y="16"/>
                  </a:cubicBezTo>
                  <a:cubicBezTo>
                    <a:pt x="4" y="17"/>
                    <a:pt x="4" y="18"/>
                    <a:pt x="4" y="19"/>
                  </a:cubicBezTo>
                  <a:cubicBezTo>
                    <a:pt x="2" y="19"/>
                    <a:pt x="2" y="19"/>
                    <a:pt x="2" y="19"/>
                  </a:cubicBezTo>
                  <a:cubicBezTo>
                    <a:pt x="1" y="20"/>
                    <a:pt x="0" y="21"/>
                    <a:pt x="0" y="22"/>
                  </a:cubicBezTo>
                  <a:cubicBezTo>
                    <a:pt x="1" y="25"/>
                    <a:pt x="1" y="25"/>
                    <a:pt x="1" y="25"/>
                  </a:cubicBezTo>
                  <a:cubicBezTo>
                    <a:pt x="1" y="27"/>
                    <a:pt x="3" y="28"/>
                    <a:pt x="4" y="27"/>
                  </a:cubicBezTo>
                  <a:cubicBezTo>
                    <a:pt x="6" y="27"/>
                    <a:pt x="6" y="27"/>
                    <a:pt x="6" y="27"/>
                  </a:cubicBezTo>
                  <a:cubicBezTo>
                    <a:pt x="7" y="28"/>
                    <a:pt x="7" y="29"/>
                    <a:pt x="8" y="29"/>
                  </a:cubicBezTo>
                  <a:cubicBezTo>
                    <a:pt x="7" y="31"/>
                    <a:pt x="7" y="31"/>
                    <a:pt x="7" y="31"/>
                  </a:cubicBezTo>
                  <a:cubicBezTo>
                    <a:pt x="6" y="33"/>
                    <a:pt x="7" y="34"/>
                    <a:pt x="8" y="35"/>
                  </a:cubicBezTo>
                  <a:cubicBezTo>
                    <a:pt x="10" y="37"/>
                    <a:pt x="10" y="37"/>
                    <a:pt x="10" y="37"/>
                  </a:cubicBezTo>
                  <a:cubicBezTo>
                    <a:pt x="12" y="37"/>
                    <a:pt x="13" y="37"/>
                    <a:pt x="14" y="36"/>
                  </a:cubicBezTo>
                  <a:cubicBezTo>
                    <a:pt x="15" y="34"/>
                    <a:pt x="15" y="34"/>
                    <a:pt x="15" y="34"/>
                  </a:cubicBezTo>
                  <a:cubicBezTo>
                    <a:pt x="16" y="34"/>
                    <a:pt x="17" y="34"/>
                    <a:pt x="18" y="34"/>
                  </a:cubicBezTo>
                  <a:cubicBezTo>
                    <a:pt x="19" y="36"/>
                    <a:pt x="19" y="36"/>
                    <a:pt x="19" y="36"/>
                  </a:cubicBezTo>
                  <a:cubicBezTo>
                    <a:pt x="19" y="38"/>
                    <a:pt x="21" y="39"/>
                    <a:pt x="22" y="38"/>
                  </a:cubicBezTo>
                  <a:cubicBezTo>
                    <a:pt x="25" y="38"/>
                    <a:pt x="25" y="38"/>
                    <a:pt x="25" y="38"/>
                  </a:cubicBezTo>
                  <a:cubicBezTo>
                    <a:pt x="27" y="37"/>
                    <a:pt x="28" y="36"/>
                    <a:pt x="27" y="34"/>
                  </a:cubicBezTo>
                  <a:cubicBezTo>
                    <a:pt x="27" y="32"/>
                    <a:pt x="27" y="32"/>
                    <a:pt x="27" y="32"/>
                  </a:cubicBezTo>
                  <a:cubicBezTo>
                    <a:pt x="27" y="31"/>
                    <a:pt x="28" y="31"/>
                    <a:pt x="29" y="30"/>
                  </a:cubicBezTo>
                  <a:cubicBezTo>
                    <a:pt x="31" y="31"/>
                    <a:pt x="31" y="31"/>
                    <a:pt x="31" y="31"/>
                  </a:cubicBezTo>
                  <a:cubicBezTo>
                    <a:pt x="32" y="32"/>
                    <a:pt x="34" y="32"/>
                    <a:pt x="35" y="31"/>
                  </a:cubicBezTo>
                  <a:cubicBezTo>
                    <a:pt x="36" y="28"/>
                    <a:pt x="36" y="28"/>
                    <a:pt x="36" y="28"/>
                  </a:cubicBezTo>
                  <a:cubicBezTo>
                    <a:pt x="37" y="27"/>
                    <a:pt x="37" y="25"/>
                    <a:pt x="36" y="24"/>
                  </a:cubicBezTo>
                  <a:cubicBezTo>
                    <a:pt x="33" y="23"/>
                    <a:pt x="33" y="23"/>
                    <a:pt x="33" y="23"/>
                  </a:cubicBezTo>
                  <a:cubicBezTo>
                    <a:pt x="33" y="22"/>
                    <a:pt x="33" y="21"/>
                    <a:pt x="33" y="20"/>
                  </a:cubicBezTo>
                  <a:cubicBezTo>
                    <a:pt x="36" y="19"/>
                    <a:pt x="36" y="19"/>
                    <a:pt x="36" y="19"/>
                  </a:cubicBezTo>
                  <a:cubicBezTo>
                    <a:pt x="38" y="19"/>
                    <a:pt x="39" y="18"/>
                    <a:pt x="38" y="16"/>
                  </a:cubicBezTo>
                  <a:lnTo>
                    <a:pt x="38" y="13"/>
                  </a:lnTo>
                  <a:close/>
                  <a:moveTo>
                    <a:pt x="21" y="26"/>
                  </a:moveTo>
                  <a:cubicBezTo>
                    <a:pt x="17" y="27"/>
                    <a:pt x="13" y="25"/>
                    <a:pt x="12" y="21"/>
                  </a:cubicBezTo>
                  <a:cubicBezTo>
                    <a:pt x="11" y="17"/>
                    <a:pt x="13" y="13"/>
                    <a:pt x="17" y="12"/>
                  </a:cubicBezTo>
                  <a:cubicBezTo>
                    <a:pt x="21" y="11"/>
                    <a:pt x="25" y="14"/>
                    <a:pt x="26" y="18"/>
                  </a:cubicBezTo>
                  <a:cubicBezTo>
                    <a:pt x="27" y="21"/>
                    <a:pt x="25" y="25"/>
                    <a:pt x="21" y="26"/>
                  </a:cubicBezTo>
                </a:path>
              </a:pathLst>
            </a:custGeom>
            <a:solidFill>
              <a:schemeClr val="accent1">
                <a:alpha val="100000"/>
              </a:schemeClr>
            </a:solidFill>
            <a:ln>
              <a:noFill/>
            </a:ln>
          </p:spPr>
        </p:sp>
        <p:sp>
          <p:nvSpPr>
            <p:cNvPr id="1049049" name="任意多边形 1049048"/>
            <p:cNvSpPr/>
            <p:nvPr/>
          </p:nvSpPr>
          <p:spPr bwMode="auto">
            <a:xfrm>
              <a:off x="760958" y="2669494"/>
              <a:ext cx="71133" cy="69233"/>
            </a:xfrm>
            <a:custGeom>
              <a:avLst/>
              <a:gdLst>
                <a:gd name="l" fmla="*/ 0 w 21"/>
                <a:gd name="t" fmla="*/ 0 h 20"/>
                <a:gd name="r" fmla="*/ 21 w 21"/>
                <a:gd name="b" fmla="*/ 20 h 20"/>
              </a:gdLst>
              <a:ahLst/>
              <a:cxnLst/>
              <a:rect l="l" t="t" r="r" b="b"/>
              <a:pathLst>
                <a:path w="21" h="20">
                  <a:moveTo>
                    <a:pt x="20" y="7"/>
                  </a:moveTo>
                  <a:cubicBezTo>
                    <a:pt x="20" y="6"/>
                    <a:pt x="19" y="6"/>
                    <a:pt x="18" y="6"/>
                  </a:cubicBezTo>
                  <a:cubicBezTo>
                    <a:pt x="17" y="6"/>
                    <a:pt x="17" y="6"/>
                    <a:pt x="17" y="6"/>
                  </a:cubicBezTo>
                  <a:cubicBezTo>
                    <a:pt x="16" y="6"/>
                    <a:pt x="16" y="5"/>
                    <a:pt x="16" y="5"/>
                  </a:cubicBezTo>
                  <a:cubicBezTo>
                    <a:pt x="17" y="4"/>
                    <a:pt x="17" y="4"/>
                    <a:pt x="17" y="4"/>
                  </a:cubicBezTo>
                  <a:cubicBezTo>
                    <a:pt x="17" y="3"/>
                    <a:pt x="17" y="2"/>
                    <a:pt x="16" y="2"/>
                  </a:cubicBezTo>
                  <a:cubicBezTo>
                    <a:pt x="15" y="1"/>
                    <a:pt x="15" y="1"/>
                    <a:pt x="15" y="1"/>
                  </a:cubicBezTo>
                  <a:cubicBezTo>
                    <a:pt x="14" y="0"/>
                    <a:pt x="13" y="1"/>
                    <a:pt x="13" y="1"/>
                  </a:cubicBezTo>
                  <a:cubicBezTo>
                    <a:pt x="12" y="3"/>
                    <a:pt x="12" y="3"/>
                    <a:pt x="12" y="3"/>
                  </a:cubicBezTo>
                  <a:cubicBezTo>
                    <a:pt x="11" y="2"/>
                    <a:pt x="11" y="2"/>
                    <a:pt x="10" y="2"/>
                  </a:cubicBezTo>
                  <a:cubicBezTo>
                    <a:pt x="10" y="1"/>
                    <a:pt x="10" y="1"/>
                    <a:pt x="10" y="1"/>
                  </a:cubicBezTo>
                  <a:cubicBezTo>
                    <a:pt x="10" y="0"/>
                    <a:pt x="9" y="0"/>
                    <a:pt x="8" y="0"/>
                  </a:cubicBezTo>
                  <a:cubicBezTo>
                    <a:pt x="7" y="0"/>
                    <a:pt x="7" y="0"/>
                    <a:pt x="7" y="0"/>
                  </a:cubicBezTo>
                  <a:cubicBezTo>
                    <a:pt x="6" y="0"/>
                    <a:pt x="6" y="1"/>
                    <a:pt x="6" y="2"/>
                  </a:cubicBezTo>
                  <a:cubicBezTo>
                    <a:pt x="6" y="3"/>
                    <a:pt x="6" y="3"/>
                    <a:pt x="6" y="3"/>
                  </a:cubicBezTo>
                  <a:cubicBezTo>
                    <a:pt x="6" y="4"/>
                    <a:pt x="5" y="4"/>
                    <a:pt x="5" y="4"/>
                  </a:cubicBezTo>
                  <a:cubicBezTo>
                    <a:pt x="4" y="4"/>
                    <a:pt x="4" y="4"/>
                    <a:pt x="4" y="4"/>
                  </a:cubicBezTo>
                  <a:cubicBezTo>
                    <a:pt x="3" y="3"/>
                    <a:pt x="2" y="3"/>
                    <a:pt x="2" y="4"/>
                  </a:cubicBezTo>
                  <a:cubicBezTo>
                    <a:pt x="1" y="5"/>
                    <a:pt x="1" y="5"/>
                    <a:pt x="1" y="5"/>
                  </a:cubicBezTo>
                  <a:cubicBezTo>
                    <a:pt x="0" y="6"/>
                    <a:pt x="1" y="7"/>
                    <a:pt x="1" y="7"/>
                  </a:cubicBezTo>
                  <a:cubicBezTo>
                    <a:pt x="2" y="8"/>
                    <a:pt x="2" y="8"/>
                    <a:pt x="2" y="8"/>
                  </a:cubicBezTo>
                  <a:cubicBezTo>
                    <a:pt x="2" y="9"/>
                    <a:pt x="2" y="9"/>
                    <a:pt x="2" y="10"/>
                  </a:cubicBezTo>
                  <a:cubicBezTo>
                    <a:pt x="1" y="10"/>
                    <a:pt x="1" y="10"/>
                    <a:pt x="1" y="10"/>
                  </a:cubicBezTo>
                  <a:cubicBezTo>
                    <a:pt x="0" y="10"/>
                    <a:pt x="0" y="11"/>
                    <a:pt x="0" y="12"/>
                  </a:cubicBezTo>
                  <a:cubicBezTo>
                    <a:pt x="0" y="13"/>
                    <a:pt x="0" y="13"/>
                    <a:pt x="0" y="13"/>
                  </a:cubicBezTo>
                  <a:cubicBezTo>
                    <a:pt x="0" y="14"/>
                    <a:pt x="1" y="15"/>
                    <a:pt x="2" y="14"/>
                  </a:cubicBezTo>
                  <a:cubicBezTo>
                    <a:pt x="3" y="14"/>
                    <a:pt x="3" y="14"/>
                    <a:pt x="3" y="14"/>
                  </a:cubicBezTo>
                  <a:cubicBezTo>
                    <a:pt x="3" y="15"/>
                    <a:pt x="4" y="15"/>
                    <a:pt x="4" y="15"/>
                  </a:cubicBezTo>
                  <a:cubicBezTo>
                    <a:pt x="4" y="17"/>
                    <a:pt x="4" y="17"/>
                    <a:pt x="4" y="17"/>
                  </a:cubicBezTo>
                  <a:cubicBezTo>
                    <a:pt x="3" y="17"/>
                    <a:pt x="3" y="18"/>
                    <a:pt x="4" y="19"/>
                  </a:cubicBezTo>
                  <a:cubicBezTo>
                    <a:pt x="5" y="19"/>
                    <a:pt x="5" y="19"/>
                    <a:pt x="5" y="19"/>
                  </a:cubicBezTo>
                  <a:cubicBezTo>
                    <a:pt x="6" y="20"/>
                    <a:pt x="7" y="20"/>
                    <a:pt x="7" y="19"/>
                  </a:cubicBezTo>
                  <a:cubicBezTo>
                    <a:pt x="8" y="18"/>
                    <a:pt x="8" y="18"/>
                    <a:pt x="8" y="18"/>
                  </a:cubicBezTo>
                  <a:cubicBezTo>
                    <a:pt x="9" y="18"/>
                    <a:pt x="9" y="18"/>
                    <a:pt x="10" y="18"/>
                  </a:cubicBezTo>
                  <a:cubicBezTo>
                    <a:pt x="10" y="19"/>
                    <a:pt x="10" y="19"/>
                    <a:pt x="10" y="19"/>
                  </a:cubicBezTo>
                  <a:cubicBezTo>
                    <a:pt x="10" y="20"/>
                    <a:pt x="11" y="20"/>
                    <a:pt x="12" y="20"/>
                  </a:cubicBezTo>
                  <a:cubicBezTo>
                    <a:pt x="13" y="20"/>
                    <a:pt x="13" y="20"/>
                    <a:pt x="13" y="20"/>
                  </a:cubicBezTo>
                  <a:cubicBezTo>
                    <a:pt x="14" y="20"/>
                    <a:pt x="15" y="19"/>
                    <a:pt x="14" y="18"/>
                  </a:cubicBezTo>
                  <a:cubicBezTo>
                    <a:pt x="14" y="17"/>
                    <a:pt x="14" y="17"/>
                    <a:pt x="14" y="17"/>
                  </a:cubicBezTo>
                  <a:cubicBezTo>
                    <a:pt x="15" y="16"/>
                    <a:pt x="15" y="16"/>
                    <a:pt x="15" y="16"/>
                  </a:cubicBezTo>
                  <a:cubicBezTo>
                    <a:pt x="17" y="17"/>
                    <a:pt x="17" y="17"/>
                    <a:pt x="17" y="17"/>
                  </a:cubicBezTo>
                  <a:cubicBezTo>
                    <a:pt x="17" y="17"/>
                    <a:pt x="18" y="17"/>
                    <a:pt x="19" y="16"/>
                  </a:cubicBezTo>
                  <a:cubicBezTo>
                    <a:pt x="19" y="15"/>
                    <a:pt x="19" y="15"/>
                    <a:pt x="19" y="15"/>
                  </a:cubicBezTo>
                  <a:cubicBezTo>
                    <a:pt x="20" y="14"/>
                    <a:pt x="20" y="13"/>
                    <a:pt x="19" y="13"/>
                  </a:cubicBezTo>
                  <a:cubicBezTo>
                    <a:pt x="18" y="12"/>
                    <a:pt x="18" y="12"/>
                    <a:pt x="18" y="12"/>
                  </a:cubicBezTo>
                  <a:cubicBezTo>
                    <a:pt x="18" y="11"/>
                    <a:pt x="18" y="11"/>
                    <a:pt x="18" y="10"/>
                  </a:cubicBezTo>
                  <a:cubicBezTo>
                    <a:pt x="19" y="10"/>
                    <a:pt x="19" y="10"/>
                    <a:pt x="19" y="10"/>
                  </a:cubicBezTo>
                  <a:cubicBezTo>
                    <a:pt x="20" y="10"/>
                    <a:pt x="21" y="9"/>
                    <a:pt x="20" y="8"/>
                  </a:cubicBezTo>
                  <a:lnTo>
                    <a:pt x="20" y="7"/>
                  </a:lnTo>
                  <a:close/>
                  <a:moveTo>
                    <a:pt x="11" y="14"/>
                  </a:moveTo>
                  <a:cubicBezTo>
                    <a:pt x="9" y="14"/>
                    <a:pt x="7" y="13"/>
                    <a:pt x="6" y="11"/>
                  </a:cubicBezTo>
                  <a:cubicBezTo>
                    <a:pt x="6" y="9"/>
                    <a:pt x="7" y="7"/>
                    <a:pt x="9" y="6"/>
                  </a:cubicBezTo>
                  <a:cubicBezTo>
                    <a:pt x="11" y="6"/>
                    <a:pt x="13" y="7"/>
                    <a:pt x="14" y="9"/>
                  </a:cubicBezTo>
                  <a:cubicBezTo>
                    <a:pt x="14" y="11"/>
                    <a:pt x="13" y="13"/>
                    <a:pt x="11" y="14"/>
                  </a:cubicBezTo>
                </a:path>
              </a:pathLst>
            </a:custGeom>
            <a:solidFill>
              <a:srgbClr val="FFFFFF">
                <a:alpha val="100000"/>
              </a:srgbClr>
            </a:solidFill>
            <a:ln>
              <a:noFill/>
            </a:ln>
          </p:spPr>
        </p:sp>
        <p:sp>
          <p:nvSpPr>
            <p:cNvPr id="1049050" name="任意多边形 1049049"/>
            <p:cNvSpPr/>
            <p:nvPr/>
          </p:nvSpPr>
          <p:spPr bwMode="auto">
            <a:xfrm>
              <a:off x="1526573" y="3103607"/>
              <a:ext cx="116059" cy="117884"/>
            </a:xfrm>
            <a:custGeom>
              <a:avLst/>
              <a:gdLst>
                <a:gd name="l" fmla="*/ 0 w 73"/>
                <a:gd name="t" fmla="*/ 0 h 74"/>
                <a:gd name="r" fmla="*/ 73 w 73"/>
                <a:gd name="b" fmla="*/ 74 h 74"/>
              </a:gdLst>
              <a:ahLst/>
              <a:cxnLst/>
              <a:rect l="l" t="t" r="r" b="b"/>
              <a:pathLst>
                <a:path w="73" h="74">
                  <a:moveTo>
                    <a:pt x="0" y="28"/>
                  </a:moveTo>
                  <a:lnTo>
                    <a:pt x="2" y="56"/>
                  </a:lnTo>
                  <a:lnTo>
                    <a:pt x="26" y="74"/>
                  </a:lnTo>
                  <a:lnTo>
                    <a:pt x="54" y="72"/>
                  </a:lnTo>
                  <a:lnTo>
                    <a:pt x="73" y="48"/>
                  </a:lnTo>
                  <a:lnTo>
                    <a:pt x="69" y="20"/>
                  </a:lnTo>
                  <a:lnTo>
                    <a:pt x="45" y="0"/>
                  </a:lnTo>
                  <a:lnTo>
                    <a:pt x="17" y="5"/>
                  </a:lnTo>
                  <a:lnTo>
                    <a:pt x="0" y="28"/>
                  </a:lnTo>
                </a:path>
              </a:pathLst>
            </a:custGeom>
            <a:solidFill>
              <a:srgbClr val="000000">
                <a:alpha val="100000"/>
              </a:srgbClr>
            </a:solidFill>
            <a:ln>
              <a:noFill/>
            </a:ln>
          </p:spPr>
        </p:sp>
        <p:sp>
          <p:nvSpPr>
            <p:cNvPr id="1049051" name="任意多边形 1049050"/>
            <p:cNvSpPr/>
            <p:nvPr/>
          </p:nvSpPr>
          <p:spPr bwMode="auto">
            <a:xfrm>
              <a:off x="1322534" y="2950170"/>
              <a:ext cx="340689" cy="305001"/>
            </a:xfrm>
            <a:custGeom>
              <a:avLst/>
              <a:gdLst>
                <a:gd name="l" fmla="*/ 0 w 99"/>
                <a:gd name="t" fmla="*/ 0 h 89"/>
                <a:gd name="r" fmla="*/ 99 w 99"/>
                <a:gd name="b" fmla="*/ 89 h 89"/>
              </a:gdLst>
              <a:ahLst/>
              <a:cxnLst/>
              <a:rect l="l" t="t" r="r" b="b"/>
              <a:pathLst>
                <a:path w="99" h="89">
                  <a:moveTo>
                    <a:pt x="46" y="84"/>
                  </a:moveTo>
                  <a:cubicBezTo>
                    <a:pt x="69" y="89"/>
                    <a:pt x="69" y="89"/>
                    <a:pt x="69" y="89"/>
                  </a:cubicBezTo>
                  <a:cubicBezTo>
                    <a:pt x="70" y="87"/>
                    <a:pt x="70" y="87"/>
                    <a:pt x="70" y="87"/>
                  </a:cubicBezTo>
                  <a:cubicBezTo>
                    <a:pt x="54" y="75"/>
                    <a:pt x="54" y="75"/>
                    <a:pt x="54" y="75"/>
                  </a:cubicBezTo>
                  <a:cubicBezTo>
                    <a:pt x="52" y="56"/>
                    <a:pt x="52" y="56"/>
                    <a:pt x="52" y="56"/>
                  </a:cubicBezTo>
                  <a:cubicBezTo>
                    <a:pt x="56" y="50"/>
                    <a:pt x="56" y="50"/>
                    <a:pt x="56" y="50"/>
                  </a:cubicBezTo>
                  <a:cubicBezTo>
                    <a:pt x="59" y="46"/>
                    <a:pt x="59" y="46"/>
                    <a:pt x="59" y="46"/>
                  </a:cubicBezTo>
                  <a:cubicBezTo>
                    <a:pt x="63" y="41"/>
                    <a:pt x="63" y="41"/>
                    <a:pt x="63" y="41"/>
                  </a:cubicBezTo>
                  <a:cubicBezTo>
                    <a:pt x="82" y="39"/>
                    <a:pt x="82" y="39"/>
                    <a:pt x="82" y="39"/>
                  </a:cubicBezTo>
                  <a:cubicBezTo>
                    <a:pt x="98" y="51"/>
                    <a:pt x="98" y="51"/>
                    <a:pt x="98" y="51"/>
                  </a:cubicBezTo>
                  <a:cubicBezTo>
                    <a:pt x="99" y="49"/>
                    <a:pt x="99" y="49"/>
                    <a:pt x="99" y="49"/>
                  </a:cubicBezTo>
                  <a:cubicBezTo>
                    <a:pt x="89" y="29"/>
                    <a:pt x="89" y="29"/>
                    <a:pt x="89" y="29"/>
                  </a:cubicBezTo>
                  <a:cubicBezTo>
                    <a:pt x="89" y="29"/>
                    <a:pt x="73" y="3"/>
                    <a:pt x="44" y="20"/>
                  </a:cubicBezTo>
                  <a:cubicBezTo>
                    <a:pt x="20" y="2"/>
                    <a:pt x="20" y="2"/>
                    <a:pt x="20" y="2"/>
                  </a:cubicBezTo>
                  <a:cubicBezTo>
                    <a:pt x="18" y="0"/>
                    <a:pt x="14" y="1"/>
                    <a:pt x="12" y="4"/>
                  </a:cubicBezTo>
                  <a:cubicBezTo>
                    <a:pt x="2" y="16"/>
                    <a:pt x="2" y="16"/>
                    <a:pt x="2" y="16"/>
                  </a:cubicBezTo>
                  <a:cubicBezTo>
                    <a:pt x="0" y="18"/>
                    <a:pt x="1" y="22"/>
                    <a:pt x="3" y="24"/>
                  </a:cubicBezTo>
                  <a:cubicBezTo>
                    <a:pt x="27" y="42"/>
                    <a:pt x="27" y="42"/>
                    <a:pt x="27" y="42"/>
                  </a:cubicBezTo>
                  <a:cubicBezTo>
                    <a:pt x="18" y="75"/>
                    <a:pt x="46" y="84"/>
                    <a:pt x="46" y="84"/>
                  </a:cubicBezTo>
                </a:path>
              </a:pathLst>
            </a:custGeom>
            <a:solidFill>
              <a:srgbClr val="000000">
                <a:alpha val="100000"/>
              </a:srgbClr>
            </a:solidFill>
            <a:ln>
              <a:noFill/>
            </a:ln>
          </p:spPr>
        </p:sp>
        <p:sp>
          <p:nvSpPr>
            <p:cNvPr id="1049052" name="任意多边形 1049051"/>
            <p:cNvSpPr/>
            <p:nvPr/>
          </p:nvSpPr>
          <p:spPr bwMode="auto">
            <a:xfrm>
              <a:off x="3995635" y="2048263"/>
              <a:ext cx="117930" cy="116013"/>
            </a:xfrm>
            <a:custGeom>
              <a:avLst/>
              <a:gdLst>
                <a:gd name="l" fmla="*/ 0 w 74"/>
                <a:gd name="t" fmla="*/ 0 h 74"/>
                <a:gd name="r" fmla="*/ 74 w 74"/>
                <a:gd name="b" fmla="*/ 74 h 74"/>
              </a:gdLst>
              <a:ahLst/>
              <a:cxnLst/>
              <a:rect l="l" t="t" r="r" b="b"/>
              <a:pathLst>
                <a:path w="74" h="74">
                  <a:moveTo>
                    <a:pt x="0" y="28"/>
                  </a:moveTo>
                  <a:lnTo>
                    <a:pt x="5" y="56"/>
                  </a:lnTo>
                  <a:lnTo>
                    <a:pt x="26" y="74"/>
                  </a:lnTo>
                  <a:lnTo>
                    <a:pt x="56" y="71"/>
                  </a:lnTo>
                  <a:lnTo>
                    <a:pt x="74" y="48"/>
                  </a:lnTo>
                  <a:lnTo>
                    <a:pt x="69" y="20"/>
                  </a:lnTo>
                  <a:lnTo>
                    <a:pt x="46" y="0"/>
                  </a:lnTo>
                  <a:lnTo>
                    <a:pt x="17" y="4"/>
                  </a:lnTo>
                  <a:lnTo>
                    <a:pt x="0" y="28"/>
                  </a:lnTo>
                </a:path>
              </a:pathLst>
            </a:custGeom>
            <a:solidFill>
              <a:srgbClr val="000000">
                <a:alpha val="100000"/>
              </a:srgbClr>
            </a:solidFill>
            <a:ln>
              <a:noFill/>
            </a:ln>
          </p:spPr>
        </p:sp>
        <p:sp>
          <p:nvSpPr>
            <p:cNvPr id="1049053" name="任意多边形 1049052"/>
            <p:cNvSpPr/>
            <p:nvPr/>
          </p:nvSpPr>
          <p:spPr bwMode="auto">
            <a:xfrm>
              <a:off x="3798020" y="1893888"/>
              <a:ext cx="339725" cy="304800"/>
            </a:xfrm>
            <a:custGeom>
              <a:avLst/>
              <a:gdLst>
                <a:gd name="l" fmla="*/ 0 w 99"/>
                <a:gd name="t" fmla="*/ 0 h 89"/>
                <a:gd name="r" fmla="*/ 99 w 99"/>
                <a:gd name="b" fmla="*/ 89 h 89"/>
              </a:gdLst>
              <a:ahLst/>
              <a:cxnLst/>
              <a:rect l="l" t="t" r="r" b="b"/>
              <a:pathLst>
                <a:path w="99" h="89">
                  <a:moveTo>
                    <a:pt x="46" y="84"/>
                  </a:moveTo>
                  <a:cubicBezTo>
                    <a:pt x="68" y="89"/>
                    <a:pt x="68" y="89"/>
                    <a:pt x="68" y="89"/>
                  </a:cubicBezTo>
                  <a:cubicBezTo>
                    <a:pt x="69" y="87"/>
                    <a:pt x="69" y="87"/>
                    <a:pt x="69" y="87"/>
                  </a:cubicBezTo>
                  <a:cubicBezTo>
                    <a:pt x="53" y="75"/>
                    <a:pt x="53" y="75"/>
                    <a:pt x="53" y="75"/>
                  </a:cubicBezTo>
                  <a:cubicBezTo>
                    <a:pt x="51" y="56"/>
                    <a:pt x="51" y="56"/>
                    <a:pt x="51" y="56"/>
                  </a:cubicBezTo>
                  <a:cubicBezTo>
                    <a:pt x="55" y="50"/>
                    <a:pt x="55" y="50"/>
                    <a:pt x="55" y="50"/>
                  </a:cubicBezTo>
                  <a:cubicBezTo>
                    <a:pt x="58" y="46"/>
                    <a:pt x="58" y="46"/>
                    <a:pt x="58" y="46"/>
                  </a:cubicBezTo>
                  <a:cubicBezTo>
                    <a:pt x="62" y="41"/>
                    <a:pt x="62" y="41"/>
                    <a:pt x="62" y="41"/>
                  </a:cubicBezTo>
                  <a:cubicBezTo>
                    <a:pt x="81" y="39"/>
                    <a:pt x="81" y="39"/>
                    <a:pt x="81" y="39"/>
                  </a:cubicBezTo>
                  <a:cubicBezTo>
                    <a:pt x="97" y="51"/>
                    <a:pt x="97" y="51"/>
                    <a:pt x="97" y="51"/>
                  </a:cubicBezTo>
                  <a:cubicBezTo>
                    <a:pt x="99" y="49"/>
                    <a:pt x="99" y="49"/>
                    <a:pt x="99" y="49"/>
                  </a:cubicBezTo>
                  <a:cubicBezTo>
                    <a:pt x="88" y="29"/>
                    <a:pt x="88" y="29"/>
                    <a:pt x="88" y="29"/>
                  </a:cubicBezTo>
                  <a:cubicBezTo>
                    <a:pt x="88" y="29"/>
                    <a:pt x="73" y="3"/>
                    <a:pt x="43" y="20"/>
                  </a:cubicBezTo>
                  <a:cubicBezTo>
                    <a:pt x="19" y="2"/>
                    <a:pt x="19" y="2"/>
                    <a:pt x="19" y="2"/>
                  </a:cubicBezTo>
                  <a:cubicBezTo>
                    <a:pt x="17" y="0"/>
                    <a:pt x="13" y="1"/>
                    <a:pt x="11" y="3"/>
                  </a:cubicBezTo>
                  <a:cubicBezTo>
                    <a:pt x="2" y="16"/>
                    <a:pt x="2" y="16"/>
                    <a:pt x="2" y="16"/>
                  </a:cubicBezTo>
                  <a:cubicBezTo>
                    <a:pt x="0" y="18"/>
                    <a:pt x="0" y="22"/>
                    <a:pt x="3" y="24"/>
                  </a:cubicBezTo>
                  <a:cubicBezTo>
                    <a:pt x="26" y="42"/>
                    <a:pt x="26" y="42"/>
                    <a:pt x="26" y="42"/>
                  </a:cubicBezTo>
                  <a:cubicBezTo>
                    <a:pt x="17" y="75"/>
                    <a:pt x="46" y="84"/>
                    <a:pt x="46" y="84"/>
                  </a:cubicBezTo>
                </a:path>
              </a:pathLst>
            </a:custGeom>
            <a:solidFill>
              <a:schemeClr val="accent1">
                <a:alpha val="100000"/>
              </a:schemeClr>
            </a:solidFill>
            <a:ln>
              <a:noFill/>
            </a:ln>
          </p:spPr>
        </p:sp>
        <p:sp>
          <p:nvSpPr>
            <p:cNvPr id="1049054" name="任意多边形 1049053"/>
            <p:cNvSpPr/>
            <p:nvPr/>
          </p:nvSpPr>
          <p:spPr bwMode="auto">
            <a:xfrm>
              <a:off x="3508936" y="3509651"/>
              <a:ext cx="235862" cy="237640"/>
            </a:xfrm>
            <a:custGeom>
              <a:avLst/>
              <a:gdLst>
                <a:gd name="l" fmla="*/ 0 w 69"/>
                <a:gd name="t" fmla="*/ 0 h 69"/>
                <a:gd name="r" fmla="*/ 69 w 69"/>
                <a:gd name="b" fmla="*/ 69 h 69"/>
              </a:gdLst>
              <a:ahLst/>
              <a:cxnLst/>
              <a:rect l="l" t="t" r="r" b="b"/>
              <a:pathLst>
                <a:path w="69" h="69">
                  <a:moveTo>
                    <a:pt x="39" y="2"/>
                  </a:moveTo>
                  <a:cubicBezTo>
                    <a:pt x="21" y="0"/>
                    <a:pt x="5" y="12"/>
                    <a:pt x="2" y="30"/>
                  </a:cubicBezTo>
                  <a:cubicBezTo>
                    <a:pt x="0" y="48"/>
                    <a:pt x="12" y="64"/>
                    <a:pt x="30" y="67"/>
                  </a:cubicBezTo>
                  <a:cubicBezTo>
                    <a:pt x="47" y="69"/>
                    <a:pt x="64" y="57"/>
                    <a:pt x="67" y="39"/>
                  </a:cubicBezTo>
                  <a:cubicBezTo>
                    <a:pt x="69" y="22"/>
                    <a:pt x="57" y="5"/>
                    <a:pt x="39" y="2"/>
                  </a:cubicBezTo>
                  <a:close/>
                  <a:moveTo>
                    <a:pt x="53" y="55"/>
                  </a:moveTo>
                  <a:cubicBezTo>
                    <a:pt x="50" y="52"/>
                    <a:pt x="50" y="52"/>
                    <a:pt x="50" y="52"/>
                  </a:cubicBezTo>
                  <a:cubicBezTo>
                    <a:pt x="50" y="51"/>
                    <a:pt x="48" y="51"/>
                    <a:pt x="47" y="52"/>
                  </a:cubicBezTo>
                  <a:cubicBezTo>
                    <a:pt x="46" y="52"/>
                    <a:pt x="46" y="54"/>
                    <a:pt x="47" y="55"/>
                  </a:cubicBezTo>
                  <a:cubicBezTo>
                    <a:pt x="49" y="58"/>
                    <a:pt x="49" y="58"/>
                    <a:pt x="49" y="58"/>
                  </a:cubicBezTo>
                  <a:cubicBezTo>
                    <a:pt x="47" y="59"/>
                    <a:pt x="45" y="60"/>
                    <a:pt x="43" y="61"/>
                  </a:cubicBezTo>
                  <a:cubicBezTo>
                    <a:pt x="42" y="58"/>
                    <a:pt x="42" y="58"/>
                    <a:pt x="42" y="58"/>
                  </a:cubicBezTo>
                  <a:cubicBezTo>
                    <a:pt x="42" y="57"/>
                    <a:pt x="41" y="56"/>
                    <a:pt x="40" y="57"/>
                  </a:cubicBezTo>
                  <a:cubicBezTo>
                    <a:pt x="39" y="57"/>
                    <a:pt x="39" y="58"/>
                    <a:pt x="39" y="58"/>
                  </a:cubicBezTo>
                  <a:cubicBezTo>
                    <a:pt x="40" y="62"/>
                    <a:pt x="40" y="62"/>
                    <a:pt x="40" y="62"/>
                  </a:cubicBezTo>
                  <a:cubicBezTo>
                    <a:pt x="37" y="62"/>
                    <a:pt x="35" y="62"/>
                    <a:pt x="33" y="62"/>
                  </a:cubicBezTo>
                  <a:cubicBezTo>
                    <a:pt x="33" y="58"/>
                    <a:pt x="33" y="58"/>
                    <a:pt x="33" y="58"/>
                  </a:cubicBezTo>
                  <a:cubicBezTo>
                    <a:pt x="33" y="57"/>
                    <a:pt x="33" y="56"/>
                    <a:pt x="31" y="56"/>
                  </a:cubicBezTo>
                  <a:cubicBezTo>
                    <a:pt x="30" y="55"/>
                    <a:pt x="29" y="56"/>
                    <a:pt x="29" y="57"/>
                  </a:cubicBezTo>
                  <a:cubicBezTo>
                    <a:pt x="28" y="61"/>
                    <a:pt x="28" y="61"/>
                    <a:pt x="28" y="61"/>
                  </a:cubicBezTo>
                  <a:cubicBezTo>
                    <a:pt x="26" y="61"/>
                    <a:pt x="24" y="60"/>
                    <a:pt x="22" y="59"/>
                  </a:cubicBezTo>
                  <a:cubicBezTo>
                    <a:pt x="23" y="56"/>
                    <a:pt x="23" y="56"/>
                    <a:pt x="23" y="56"/>
                  </a:cubicBezTo>
                  <a:cubicBezTo>
                    <a:pt x="24" y="55"/>
                    <a:pt x="24" y="55"/>
                    <a:pt x="23" y="54"/>
                  </a:cubicBezTo>
                  <a:cubicBezTo>
                    <a:pt x="22" y="54"/>
                    <a:pt x="21" y="54"/>
                    <a:pt x="21" y="55"/>
                  </a:cubicBezTo>
                  <a:cubicBezTo>
                    <a:pt x="19" y="58"/>
                    <a:pt x="19" y="58"/>
                    <a:pt x="19" y="58"/>
                  </a:cubicBezTo>
                  <a:cubicBezTo>
                    <a:pt x="17" y="56"/>
                    <a:pt x="15" y="55"/>
                    <a:pt x="14" y="53"/>
                  </a:cubicBezTo>
                  <a:cubicBezTo>
                    <a:pt x="17" y="50"/>
                    <a:pt x="17" y="50"/>
                    <a:pt x="17" y="50"/>
                  </a:cubicBezTo>
                  <a:cubicBezTo>
                    <a:pt x="18" y="50"/>
                    <a:pt x="18" y="48"/>
                    <a:pt x="17" y="47"/>
                  </a:cubicBezTo>
                  <a:cubicBezTo>
                    <a:pt x="17" y="46"/>
                    <a:pt x="15" y="46"/>
                    <a:pt x="14" y="47"/>
                  </a:cubicBezTo>
                  <a:cubicBezTo>
                    <a:pt x="11" y="49"/>
                    <a:pt x="11" y="49"/>
                    <a:pt x="11" y="49"/>
                  </a:cubicBezTo>
                  <a:cubicBezTo>
                    <a:pt x="10" y="47"/>
                    <a:pt x="9" y="45"/>
                    <a:pt x="8" y="43"/>
                  </a:cubicBezTo>
                  <a:cubicBezTo>
                    <a:pt x="11" y="42"/>
                    <a:pt x="11" y="42"/>
                    <a:pt x="11" y="42"/>
                  </a:cubicBezTo>
                  <a:cubicBezTo>
                    <a:pt x="12" y="42"/>
                    <a:pt x="13" y="41"/>
                    <a:pt x="12" y="40"/>
                  </a:cubicBezTo>
                  <a:cubicBezTo>
                    <a:pt x="12" y="39"/>
                    <a:pt x="11" y="39"/>
                    <a:pt x="11" y="39"/>
                  </a:cubicBezTo>
                  <a:cubicBezTo>
                    <a:pt x="7" y="40"/>
                    <a:pt x="7" y="40"/>
                    <a:pt x="7" y="40"/>
                  </a:cubicBezTo>
                  <a:cubicBezTo>
                    <a:pt x="7" y="38"/>
                    <a:pt x="7" y="35"/>
                    <a:pt x="7" y="33"/>
                  </a:cubicBezTo>
                  <a:cubicBezTo>
                    <a:pt x="11" y="33"/>
                    <a:pt x="11" y="33"/>
                    <a:pt x="11" y="33"/>
                  </a:cubicBezTo>
                  <a:cubicBezTo>
                    <a:pt x="12" y="33"/>
                    <a:pt x="13" y="33"/>
                    <a:pt x="13" y="31"/>
                  </a:cubicBezTo>
                  <a:cubicBezTo>
                    <a:pt x="14" y="30"/>
                    <a:pt x="13" y="29"/>
                    <a:pt x="12" y="29"/>
                  </a:cubicBezTo>
                  <a:cubicBezTo>
                    <a:pt x="8" y="28"/>
                    <a:pt x="8" y="28"/>
                    <a:pt x="8" y="28"/>
                  </a:cubicBezTo>
                  <a:cubicBezTo>
                    <a:pt x="8" y="26"/>
                    <a:pt x="9" y="24"/>
                    <a:pt x="10" y="22"/>
                  </a:cubicBezTo>
                  <a:cubicBezTo>
                    <a:pt x="13" y="24"/>
                    <a:pt x="13" y="24"/>
                    <a:pt x="13" y="24"/>
                  </a:cubicBezTo>
                  <a:cubicBezTo>
                    <a:pt x="14" y="24"/>
                    <a:pt x="15" y="24"/>
                    <a:pt x="15" y="23"/>
                  </a:cubicBezTo>
                  <a:cubicBezTo>
                    <a:pt x="15" y="23"/>
                    <a:pt x="15" y="22"/>
                    <a:pt x="14" y="21"/>
                  </a:cubicBezTo>
                  <a:cubicBezTo>
                    <a:pt x="11" y="19"/>
                    <a:pt x="11" y="19"/>
                    <a:pt x="11" y="19"/>
                  </a:cubicBezTo>
                  <a:cubicBezTo>
                    <a:pt x="13" y="17"/>
                    <a:pt x="14" y="15"/>
                    <a:pt x="16" y="14"/>
                  </a:cubicBezTo>
                  <a:cubicBezTo>
                    <a:pt x="19" y="17"/>
                    <a:pt x="19" y="17"/>
                    <a:pt x="19" y="17"/>
                  </a:cubicBezTo>
                  <a:cubicBezTo>
                    <a:pt x="19" y="18"/>
                    <a:pt x="21" y="18"/>
                    <a:pt x="22" y="17"/>
                  </a:cubicBezTo>
                  <a:cubicBezTo>
                    <a:pt x="23" y="17"/>
                    <a:pt x="23" y="15"/>
                    <a:pt x="22" y="14"/>
                  </a:cubicBezTo>
                  <a:cubicBezTo>
                    <a:pt x="20" y="11"/>
                    <a:pt x="20" y="11"/>
                    <a:pt x="20" y="11"/>
                  </a:cubicBezTo>
                  <a:cubicBezTo>
                    <a:pt x="22" y="10"/>
                    <a:pt x="24" y="9"/>
                    <a:pt x="26" y="8"/>
                  </a:cubicBezTo>
                  <a:cubicBezTo>
                    <a:pt x="27" y="12"/>
                    <a:pt x="27" y="12"/>
                    <a:pt x="27" y="12"/>
                  </a:cubicBezTo>
                  <a:cubicBezTo>
                    <a:pt x="27" y="12"/>
                    <a:pt x="28" y="13"/>
                    <a:pt x="29" y="13"/>
                  </a:cubicBezTo>
                  <a:cubicBezTo>
                    <a:pt x="30" y="13"/>
                    <a:pt x="30" y="12"/>
                    <a:pt x="30" y="11"/>
                  </a:cubicBezTo>
                  <a:cubicBezTo>
                    <a:pt x="29" y="7"/>
                    <a:pt x="29" y="7"/>
                    <a:pt x="29" y="7"/>
                  </a:cubicBezTo>
                  <a:cubicBezTo>
                    <a:pt x="31" y="7"/>
                    <a:pt x="34" y="7"/>
                    <a:pt x="36" y="7"/>
                  </a:cubicBezTo>
                  <a:cubicBezTo>
                    <a:pt x="36" y="11"/>
                    <a:pt x="36" y="11"/>
                    <a:pt x="36" y="11"/>
                  </a:cubicBezTo>
                  <a:cubicBezTo>
                    <a:pt x="36" y="12"/>
                    <a:pt x="36" y="13"/>
                    <a:pt x="38" y="13"/>
                  </a:cubicBezTo>
                  <a:cubicBezTo>
                    <a:pt x="39" y="14"/>
                    <a:pt x="40" y="13"/>
                    <a:pt x="40" y="12"/>
                  </a:cubicBezTo>
                  <a:cubicBezTo>
                    <a:pt x="41" y="8"/>
                    <a:pt x="41" y="8"/>
                    <a:pt x="41" y="8"/>
                  </a:cubicBezTo>
                  <a:cubicBezTo>
                    <a:pt x="43" y="8"/>
                    <a:pt x="45" y="9"/>
                    <a:pt x="47" y="10"/>
                  </a:cubicBezTo>
                  <a:cubicBezTo>
                    <a:pt x="46" y="13"/>
                    <a:pt x="46" y="13"/>
                    <a:pt x="46" y="13"/>
                  </a:cubicBezTo>
                  <a:cubicBezTo>
                    <a:pt x="45" y="14"/>
                    <a:pt x="45" y="15"/>
                    <a:pt x="46" y="15"/>
                  </a:cubicBezTo>
                  <a:cubicBezTo>
                    <a:pt x="47" y="16"/>
                    <a:pt x="48" y="15"/>
                    <a:pt x="48" y="15"/>
                  </a:cubicBezTo>
                  <a:cubicBezTo>
                    <a:pt x="50" y="12"/>
                    <a:pt x="50" y="12"/>
                    <a:pt x="50" y="12"/>
                  </a:cubicBezTo>
                  <a:cubicBezTo>
                    <a:pt x="52" y="13"/>
                    <a:pt x="54" y="15"/>
                    <a:pt x="55" y="16"/>
                  </a:cubicBezTo>
                  <a:cubicBezTo>
                    <a:pt x="52" y="19"/>
                    <a:pt x="52" y="19"/>
                    <a:pt x="52" y="19"/>
                  </a:cubicBezTo>
                  <a:cubicBezTo>
                    <a:pt x="51" y="20"/>
                    <a:pt x="51" y="21"/>
                    <a:pt x="52" y="22"/>
                  </a:cubicBezTo>
                  <a:cubicBezTo>
                    <a:pt x="52" y="23"/>
                    <a:pt x="54" y="23"/>
                    <a:pt x="55" y="22"/>
                  </a:cubicBezTo>
                  <a:cubicBezTo>
                    <a:pt x="58" y="20"/>
                    <a:pt x="58" y="20"/>
                    <a:pt x="58" y="20"/>
                  </a:cubicBezTo>
                  <a:cubicBezTo>
                    <a:pt x="59" y="22"/>
                    <a:pt x="60" y="24"/>
                    <a:pt x="61" y="27"/>
                  </a:cubicBezTo>
                  <a:cubicBezTo>
                    <a:pt x="58" y="27"/>
                    <a:pt x="58" y="27"/>
                    <a:pt x="58" y="27"/>
                  </a:cubicBezTo>
                  <a:cubicBezTo>
                    <a:pt x="57" y="28"/>
                    <a:pt x="56" y="29"/>
                    <a:pt x="56" y="29"/>
                  </a:cubicBezTo>
                  <a:cubicBezTo>
                    <a:pt x="57" y="30"/>
                    <a:pt x="57" y="31"/>
                    <a:pt x="58" y="30"/>
                  </a:cubicBezTo>
                  <a:cubicBezTo>
                    <a:pt x="62" y="30"/>
                    <a:pt x="62" y="30"/>
                    <a:pt x="62" y="30"/>
                  </a:cubicBezTo>
                  <a:cubicBezTo>
                    <a:pt x="62" y="32"/>
                    <a:pt x="62" y="34"/>
                    <a:pt x="62" y="36"/>
                  </a:cubicBezTo>
                  <a:cubicBezTo>
                    <a:pt x="58" y="36"/>
                    <a:pt x="58" y="36"/>
                    <a:pt x="58" y="36"/>
                  </a:cubicBezTo>
                  <a:cubicBezTo>
                    <a:pt x="57" y="36"/>
                    <a:pt x="56" y="36"/>
                    <a:pt x="56" y="38"/>
                  </a:cubicBezTo>
                  <a:cubicBezTo>
                    <a:pt x="55" y="39"/>
                    <a:pt x="56" y="40"/>
                    <a:pt x="57" y="40"/>
                  </a:cubicBezTo>
                  <a:cubicBezTo>
                    <a:pt x="61" y="41"/>
                    <a:pt x="61" y="41"/>
                    <a:pt x="61" y="41"/>
                  </a:cubicBezTo>
                  <a:cubicBezTo>
                    <a:pt x="61" y="43"/>
                    <a:pt x="60" y="45"/>
                    <a:pt x="59" y="47"/>
                  </a:cubicBezTo>
                  <a:cubicBezTo>
                    <a:pt x="56" y="46"/>
                    <a:pt x="56" y="46"/>
                    <a:pt x="56" y="46"/>
                  </a:cubicBezTo>
                  <a:cubicBezTo>
                    <a:pt x="55" y="45"/>
                    <a:pt x="54" y="45"/>
                    <a:pt x="54" y="46"/>
                  </a:cubicBezTo>
                  <a:cubicBezTo>
                    <a:pt x="54" y="47"/>
                    <a:pt x="54" y="48"/>
                    <a:pt x="54" y="48"/>
                  </a:cubicBezTo>
                  <a:cubicBezTo>
                    <a:pt x="57" y="50"/>
                    <a:pt x="57" y="50"/>
                    <a:pt x="57" y="50"/>
                  </a:cubicBezTo>
                  <a:cubicBezTo>
                    <a:pt x="56" y="52"/>
                    <a:pt x="54" y="54"/>
                    <a:pt x="53" y="55"/>
                  </a:cubicBezTo>
                </a:path>
              </a:pathLst>
            </a:custGeom>
            <a:solidFill>
              <a:srgbClr val="FFFFFF">
                <a:alpha val="100000"/>
              </a:srgbClr>
            </a:solidFill>
            <a:ln>
              <a:noFill/>
            </a:ln>
          </p:spPr>
        </p:sp>
        <p:sp>
          <p:nvSpPr>
            <p:cNvPr id="1049055" name="任意多边形 1049054"/>
            <p:cNvSpPr/>
            <p:nvPr/>
          </p:nvSpPr>
          <p:spPr bwMode="auto">
            <a:xfrm>
              <a:off x="3610020" y="3562044"/>
              <a:ext cx="33695" cy="82332"/>
            </a:xfrm>
            <a:custGeom>
              <a:avLst/>
              <a:gdLst>
                <a:gd name="l" fmla="*/ 0 w 10"/>
                <a:gd name="t" fmla="*/ 0 h 24"/>
                <a:gd name="r" fmla="*/ 10 w 10"/>
                <a:gd name="b" fmla="*/ 24 h 24"/>
              </a:gdLst>
              <a:ahLst/>
              <a:cxnLst/>
              <a:rect l="l" t="t" r="r" b="b"/>
              <a:pathLst>
                <a:path w="10" h="24">
                  <a:moveTo>
                    <a:pt x="8" y="15"/>
                  </a:moveTo>
                  <a:cubicBezTo>
                    <a:pt x="10" y="2"/>
                    <a:pt x="10" y="2"/>
                    <a:pt x="10" y="2"/>
                  </a:cubicBezTo>
                  <a:cubicBezTo>
                    <a:pt x="10" y="1"/>
                    <a:pt x="9" y="1"/>
                    <a:pt x="8" y="0"/>
                  </a:cubicBezTo>
                  <a:cubicBezTo>
                    <a:pt x="7" y="0"/>
                    <a:pt x="7" y="1"/>
                    <a:pt x="6" y="2"/>
                  </a:cubicBezTo>
                  <a:cubicBezTo>
                    <a:pt x="5" y="15"/>
                    <a:pt x="5" y="15"/>
                    <a:pt x="5" y="15"/>
                  </a:cubicBezTo>
                  <a:cubicBezTo>
                    <a:pt x="3" y="15"/>
                    <a:pt x="1" y="17"/>
                    <a:pt x="1" y="19"/>
                  </a:cubicBezTo>
                  <a:cubicBezTo>
                    <a:pt x="0" y="21"/>
                    <a:pt x="2" y="24"/>
                    <a:pt x="5" y="24"/>
                  </a:cubicBezTo>
                  <a:cubicBezTo>
                    <a:pt x="7" y="24"/>
                    <a:pt x="10" y="23"/>
                    <a:pt x="10" y="20"/>
                  </a:cubicBezTo>
                  <a:cubicBezTo>
                    <a:pt x="10" y="18"/>
                    <a:pt x="9" y="16"/>
                    <a:pt x="8" y="15"/>
                  </a:cubicBezTo>
                </a:path>
              </a:pathLst>
            </a:custGeom>
            <a:solidFill>
              <a:srgbClr val="FFFFFF">
                <a:alpha val="100000"/>
              </a:srgbClr>
            </a:solidFill>
            <a:ln>
              <a:noFill/>
            </a:ln>
          </p:spPr>
        </p:sp>
        <p:sp>
          <p:nvSpPr>
            <p:cNvPr id="1049056" name="任意多边形 1049055"/>
            <p:cNvSpPr/>
            <p:nvPr/>
          </p:nvSpPr>
          <p:spPr bwMode="auto">
            <a:xfrm>
              <a:off x="3610020" y="3648119"/>
              <a:ext cx="22463" cy="41166"/>
            </a:xfrm>
            <a:custGeom>
              <a:avLst/>
              <a:gdLst>
                <a:gd name="l" fmla="*/ 0 w 7"/>
                <a:gd name="t" fmla="*/ 0 h 12"/>
                <a:gd name="r" fmla="*/ 7 w 7"/>
                <a:gd name="b" fmla="*/ 12 h 12"/>
              </a:gdLst>
              <a:ahLst/>
              <a:cxnLst/>
              <a:rect l="l" t="t" r="r" b="b"/>
              <a:pathLst>
                <a:path w="7" h="12">
                  <a:moveTo>
                    <a:pt x="2" y="0"/>
                  </a:moveTo>
                  <a:cubicBezTo>
                    <a:pt x="1" y="9"/>
                    <a:pt x="1" y="9"/>
                    <a:pt x="1" y="9"/>
                  </a:cubicBezTo>
                  <a:cubicBezTo>
                    <a:pt x="0" y="11"/>
                    <a:pt x="1" y="12"/>
                    <a:pt x="3" y="12"/>
                  </a:cubicBezTo>
                  <a:cubicBezTo>
                    <a:pt x="4" y="12"/>
                    <a:pt x="6" y="12"/>
                    <a:pt x="6" y="10"/>
                  </a:cubicBezTo>
                  <a:cubicBezTo>
                    <a:pt x="7" y="1"/>
                    <a:pt x="7" y="1"/>
                    <a:pt x="7" y="1"/>
                  </a:cubicBezTo>
                  <a:cubicBezTo>
                    <a:pt x="6" y="1"/>
                    <a:pt x="5" y="1"/>
                    <a:pt x="5" y="1"/>
                  </a:cubicBezTo>
                  <a:cubicBezTo>
                    <a:pt x="4" y="1"/>
                    <a:pt x="3" y="0"/>
                    <a:pt x="2" y="0"/>
                  </a:cubicBezTo>
                </a:path>
              </a:pathLst>
            </a:custGeom>
            <a:solidFill>
              <a:srgbClr val="000000">
                <a:alpha val="100000"/>
              </a:srgbClr>
            </a:solidFill>
            <a:ln>
              <a:noFill/>
            </a:ln>
          </p:spPr>
        </p:sp>
        <p:sp>
          <p:nvSpPr>
            <p:cNvPr id="1049057" name="任意多边形 1049056"/>
            <p:cNvSpPr/>
            <p:nvPr/>
          </p:nvSpPr>
          <p:spPr bwMode="auto">
            <a:xfrm>
              <a:off x="3632483" y="3481584"/>
              <a:ext cx="24334" cy="44908"/>
            </a:xfrm>
            <a:custGeom>
              <a:avLst/>
              <a:gdLst>
                <a:gd name="l" fmla="*/ 0 w 7"/>
                <a:gd name="t" fmla="*/ 0 h 13"/>
                <a:gd name="r" fmla="*/ 7 w 7"/>
                <a:gd name="b" fmla="*/ 13 h 13"/>
              </a:gdLst>
              <a:ahLst/>
              <a:cxnLst/>
              <a:rect l="l" t="t" r="r" b="b"/>
              <a:pathLst>
                <a:path w="7" h="13">
                  <a:moveTo>
                    <a:pt x="5" y="13"/>
                  </a:moveTo>
                  <a:cubicBezTo>
                    <a:pt x="7" y="3"/>
                    <a:pt x="7" y="3"/>
                    <a:pt x="7" y="3"/>
                  </a:cubicBezTo>
                  <a:cubicBezTo>
                    <a:pt x="7" y="2"/>
                    <a:pt x="6" y="1"/>
                    <a:pt x="5" y="1"/>
                  </a:cubicBezTo>
                  <a:cubicBezTo>
                    <a:pt x="3" y="0"/>
                    <a:pt x="2" y="1"/>
                    <a:pt x="2" y="3"/>
                  </a:cubicBezTo>
                  <a:cubicBezTo>
                    <a:pt x="0" y="12"/>
                    <a:pt x="0" y="12"/>
                    <a:pt x="0" y="12"/>
                  </a:cubicBezTo>
                  <a:cubicBezTo>
                    <a:pt x="1" y="12"/>
                    <a:pt x="2" y="12"/>
                    <a:pt x="3" y="12"/>
                  </a:cubicBezTo>
                  <a:cubicBezTo>
                    <a:pt x="4" y="12"/>
                    <a:pt x="5" y="12"/>
                    <a:pt x="5" y="13"/>
                  </a:cubicBezTo>
                </a:path>
              </a:pathLst>
            </a:custGeom>
            <a:solidFill>
              <a:srgbClr val="FFFFFF">
                <a:alpha val="100000"/>
              </a:srgbClr>
            </a:solidFill>
            <a:ln>
              <a:noFill/>
            </a:ln>
          </p:spPr>
        </p:sp>
        <p:sp>
          <p:nvSpPr>
            <p:cNvPr id="1049058" name="任意多边形 1049057"/>
            <p:cNvSpPr/>
            <p:nvPr/>
          </p:nvSpPr>
          <p:spPr bwMode="auto">
            <a:xfrm>
              <a:off x="3610020" y="3444161"/>
              <a:ext cx="82364" cy="72975"/>
            </a:xfrm>
            <a:custGeom>
              <a:avLst/>
              <a:gdLst>
                <a:gd name="l" fmla="*/ 0 w 24"/>
                <a:gd name="t" fmla="*/ 0 h 21"/>
                <a:gd name="r" fmla="*/ 24 w 24"/>
                <a:gd name="b" fmla="*/ 21 h 21"/>
              </a:gdLst>
              <a:ahLst/>
              <a:cxnLst/>
              <a:rect l="l" t="t" r="r" b="b"/>
              <a:pathLst>
                <a:path w="24" h="21">
                  <a:moveTo>
                    <a:pt x="13" y="1"/>
                  </a:moveTo>
                  <a:cubicBezTo>
                    <a:pt x="7" y="0"/>
                    <a:pt x="1" y="4"/>
                    <a:pt x="0" y="9"/>
                  </a:cubicBezTo>
                  <a:cubicBezTo>
                    <a:pt x="0" y="14"/>
                    <a:pt x="4" y="19"/>
                    <a:pt x="10" y="20"/>
                  </a:cubicBezTo>
                  <a:cubicBezTo>
                    <a:pt x="17" y="21"/>
                    <a:pt x="23" y="18"/>
                    <a:pt x="23" y="12"/>
                  </a:cubicBezTo>
                  <a:cubicBezTo>
                    <a:pt x="24" y="7"/>
                    <a:pt x="20" y="2"/>
                    <a:pt x="13" y="1"/>
                  </a:cubicBezTo>
                  <a:close/>
                  <a:moveTo>
                    <a:pt x="11" y="17"/>
                  </a:moveTo>
                  <a:cubicBezTo>
                    <a:pt x="7" y="16"/>
                    <a:pt x="4" y="13"/>
                    <a:pt x="4" y="10"/>
                  </a:cubicBezTo>
                  <a:cubicBezTo>
                    <a:pt x="5" y="6"/>
                    <a:pt x="9" y="4"/>
                    <a:pt x="13" y="5"/>
                  </a:cubicBezTo>
                  <a:cubicBezTo>
                    <a:pt x="17" y="5"/>
                    <a:pt x="20" y="8"/>
                    <a:pt x="19" y="12"/>
                  </a:cubicBezTo>
                  <a:cubicBezTo>
                    <a:pt x="19" y="15"/>
                    <a:pt x="15" y="17"/>
                    <a:pt x="11" y="17"/>
                  </a:cubicBezTo>
                </a:path>
              </a:pathLst>
            </a:custGeom>
            <a:solidFill>
              <a:srgbClr val="FFFFFF">
                <a:alpha val="100000"/>
              </a:srgbClr>
            </a:solidFill>
            <a:ln>
              <a:noFill/>
            </a:ln>
          </p:spPr>
        </p:sp>
        <p:sp>
          <p:nvSpPr>
            <p:cNvPr id="1049059" name="任意多边形 1049058"/>
            <p:cNvSpPr/>
            <p:nvPr/>
          </p:nvSpPr>
          <p:spPr bwMode="auto">
            <a:xfrm>
              <a:off x="4409329" y="3455388"/>
              <a:ext cx="235862" cy="235768"/>
            </a:xfrm>
            <a:custGeom>
              <a:avLst/>
              <a:gdLst>
                <a:gd name="l" fmla="*/ 0 w 69"/>
                <a:gd name="t" fmla="*/ 0 h 69"/>
                <a:gd name="r" fmla="*/ 69 w 69"/>
                <a:gd name="b" fmla="*/ 69 h 69"/>
              </a:gdLst>
              <a:ahLst/>
              <a:cxnLst/>
              <a:rect l="l" t="t" r="r" b="b"/>
              <a:pathLst>
                <a:path w="69" h="69">
                  <a:moveTo>
                    <a:pt x="39" y="2"/>
                  </a:moveTo>
                  <a:cubicBezTo>
                    <a:pt x="21" y="0"/>
                    <a:pt x="5" y="12"/>
                    <a:pt x="2" y="30"/>
                  </a:cubicBezTo>
                  <a:cubicBezTo>
                    <a:pt x="0" y="47"/>
                    <a:pt x="12" y="64"/>
                    <a:pt x="30" y="67"/>
                  </a:cubicBezTo>
                  <a:cubicBezTo>
                    <a:pt x="47" y="69"/>
                    <a:pt x="64" y="57"/>
                    <a:pt x="67" y="39"/>
                  </a:cubicBezTo>
                  <a:cubicBezTo>
                    <a:pt x="69" y="21"/>
                    <a:pt x="57" y="5"/>
                    <a:pt x="39" y="2"/>
                  </a:cubicBezTo>
                  <a:close/>
                  <a:moveTo>
                    <a:pt x="53" y="55"/>
                  </a:moveTo>
                  <a:cubicBezTo>
                    <a:pt x="50" y="52"/>
                    <a:pt x="50" y="52"/>
                    <a:pt x="50" y="52"/>
                  </a:cubicBezTo>
                  <a:cubicBezTo>
                    <a:pt x="50" y="51"/>
                    <a:pt x="48" y="51"/>
                    <a:pt x="47" y="51"/>
                  </a:cubicBezTo>
                  <a:cubicBezTo>
                    <a:pt x="46" y="52"/>
                    <a:pt x="46" y="54"/>
                    <a:pt x="47" y="55"/>
                  </a:cubicBezTo>
                  <a:cubicBezTo>
                    <a:pt x="49" y="58"/>
                    <a:pt x="49" y="58"/>
                    <a:pt x="49" y="58"/>
                  </a:cubicBezTo>
                  <a:cubicBezTo>
                    <a:pt x="47" y="59"/>
                    <a:pt x="45" y="60"/>
                    <a:pt x="43" y="61"/>
                  </a:cubicBezTo>
                  <a:cubicBezTo>
                    <a:pt x="42" y="58"/>
                    <a:pt x="42" y="58"/>
                    <a:pt x="42" y="58"/>
                  </a:cubicBezTo>
                  <a:cubicBezTo>
                    <a:pt x="42" y="57"/>
                    <a:pt x="41" y="56"/>
                    <a:pt x="40" y="56"/>
                  </a:cubicBezTo>
                  <a:cubicBezTo>
                    <a:pt x="39" y="57"/>
                    <a:pt x="39" y="57"/>
                    <a:pt x="39" y="58"/>
                  </a:cubicBezTo>
                  <a:cubicBezTo>
                    <a:pt x="40" y="62"/>
                    <a:pt x="40" y="62"/>
                    <a:pt x="40" y="62"/>
                  </a:cubicBezTo>
                  <a:cubicBezTo>
                    <a:pt x="37" y="62"/>
                    <a:pt x="35" y="62"/>
                    <a:pt x="33" y="62"/>
                  </a:cubicBezTo>
                  <a:cubicBezTo>
                    <a:pt x="33" y="58"/>
                    <a:pt x="33" y="58"/>
                    <a:pt x="33" y="58"/>
                  </a:cubicBezTo>
                  <a:cubicBezTo>
                    <a:pt x="33" y="57"/>
                    <a:pt x="33" y="56"/>
                    <a:pt x="31" y="55"/>
                  </a:cubicBezTo>
                  <a:cubicBezTo>
                    <a:pt x="30" y="55"/>
                    <a:pt x="29" y="56"/>
                    <a:pt x="29" y="57"/>
                  </a:cubicBezTo>
                  <a:cubicBezTo>
                    <a:pt x="28" y="61"/>
                    <a:pt x="28" y="61"/>
                    <a:pt x="28" y="61"/>
                  </a:cubicBezTo>
                  <a:cubicBezTo>
                    <a:pt x="26" y="61"/>
                    <a:pt x="24" y="60"/>
                    <a:pt x="22" y="59"/>
                  </a:cubicBezTo>
                  <a:cubicBezTo>
                    <a:pt x="23" y="56"/>
                    <a:pt x="23" y="56"/>
                    <a:pt x="23" y="56"/>
                  </a:cubicBezTo>
                  <a:cubicBezTo>
                    <a:pt x="24" y="55"/>
                    <a:pt x="24" y="54"/>
                    <a:pt x="23" y="54"/>
                  </a:cubicBezTo>
                  <a:cubicBezTo>
                    <a:pt x="22" y="54"/>
                    <a:pt x="21" y="54"/>
                    <a:pt x="21" y="54"/>
                  </a:cubicBezTo>
                  <a:cubicBezTo>
                    <a:pt x="19" y="57"/>
                    <a:pt x="19" y="57"/>
                    <a:pt x="19" y="57"/>
                  </a:cubicBezTo>
                  <a:cubicBezTo>
                    <a:pt x="17" y="56"/>
                    <a:pt x="15" y="54"/>
                    <a:pt x="14" y="53"/>
                  </a:cubicBezTo>
                  <a:cubicBezTo>
                    <a:pt x="17" y="50"/>
                    <a:pt x="17" y="50"/>
                    <a:pt x="17" y="50"/>
                  </a:cubicBezTo>
                  <a:cubicBezTo>
                    <a:pt x="18" y="49"/>
                    <a:pt x="18" y="48"/>
                    <a:pt x="17" y="47"/>
                  </a:cubicBezTo>
                  <a:cubicBezTo>
                    <a:pt x="17" y="46"/>
                    <a:pt x="15" y="46"/>
                    <a:pt x="14" y="47"/>
                  </a:cubicBezTo>
                  <a:cubicBezTo>
                    <a:pt x="11" y="49"/>
                    <a:pt x="11" y="49"/>
                    <a:pt x="11" y="49"/>
                  </a:cubicBezTo>
                  <a:cubicBezTo>
                    <a:pt x="10" y="47"/>
                    <a:pt x="9" y="45"/>
                    <a:pt x="8" y="43"/>
                  </a:cubicBezTo>
                  <a:cubicBezTo>
                    <a:pt x="11" y="42"/>
                    <a:pt x="11" y="42"/>
                    <a:pt x="11" y="42"/>
                  </a:cubicBezTo>
                  <a:cubicBezTo>
                    <a:pt x="12" y="42"/>
                    <a:pt x="13" y="41"/>
                    <a:pt x="12" y="40"/>
                  </a:cubicBezTo>
                  <a:cubicBezTo>
                    <a:pt x="12" y="39"/>
                    <a:pt x="11" y="39"/>
                    <a:pt x="11" y="39"/>
                  </a:cubicBezTo>
                  <a:cubicBezTo>
                    <a:pt x="7" y="40"/>
                    <a:pt x="7" y="40"/>
                    <a:pt x="7" y="40"/>
                  </a:cubicBezTo>
                  <a:cubicBezTo>
                    <a:pt x="7" y="37"/>
                    <a:pt x="7" y="35"/>
                    <a:pt x="7" y="33"/>
                  </a:cubicBezTo>
                  <a:cubicBezTo>
                    <a:pt x="11" y="33"/>
                    <a:pt x="11" y="33"/>
                    <a:pt x="11" y="33"/>
                  </a:cubicBezTo>
                  <a:cubicBezTo>
                    <a:pt x="12" y="33"/>
                    <a:pt x="13" y="33"/>
                    <a:pt x="13" y="31"/>
                  </a:cubicBezTo>
                  <a:cubicBezTo>
                    <a:pt x="14" y="30"/>
                    <a:pt x="13" y="29"/>
                    <a:pt x="12" y="29"/>
                  </a:cubicBezTo>
                  <a:cubicBezTo>
                    <a:pt x="8" y="28"/>
                    <a:pt x="8" y="28"/>
                    <a:pt x="8" y="28"/>
                  </a:cubicBezTo>
                  <a:cubicBezTo>
                    <a:pt x="8" y="26"/>
                    <a:pt x="9" y="24"/>
                    <a:pt x="10" y="22"/>
                  </a:cubicBezTo>
                  <a:cubicBezTo>
                    <a:pt x="13" y="24"/>
                    <a:pt x="13" y="24"/>
                    <a:pt x="13" y="24"/>
                  </a:cubicBezTo>
                  <a:cubicBezTo>
                    <a:pt x="14" y="24"/>
                    <a:pt x="15" y="24"/>
                    <a:pt x="15" y="23"/>
                  </a:cubicBezTo>
                  <a:cubicBezTo>
                    <a:pt x="15" y="22"/>
                    <a:pt x="15" y="21"/>
                    <a:pt x="14" y="21"/>
                  </a:cubicBezTo>
                  <a:cubicBezTo>
                    <a:pt x="11" y="19"/>
                    <a:pt x="11" y="19"/>
                    <a:pt x="11" y="19"/>
                  </a:cubicBezTo>
                  <a:cubicBezTo>
                    <a:pt x="13" y="17"/>
                    <a:pt x="14" y="15"/>
                    <a:pt x="16" y="14"/>
                  </a:cubicBezTo>
                  <a:cubicBezTo>
                    <a:pt x="19" y="17"/>
                    <a:pt x="19" y="17"/>
                    <a:pt x="19" y="17"/>
                  </a:cubicBezTo>
                  <a:cubicBezTo>
                    <a:pt x="19" y="18"/>
                    <a:pt x="21" y="18"/>
                    <a:pt x="22" y="17"/>
                  </a:cubicBezTo>
                  <a:cubicBezTo>
                    <a:pt x="23" y="17"/>
                    <a:pt x="23" y="15"/>
                    <a:pt x="22" y="14"/>
                  </a:cubicBezTo>
                  <a:cubicBezTo>
                    <a:pt x="20" y="11"/>
                    <a:pt x="20" y="11"/>
                    <a:pt x="20" y="11"/>
                  </a:cubicBezTo>
                  <a:cubicBezTo>
                    <a:pt x="22" y="10"/>
                    <a:pt x="24" y="9"/>
                    <a:pt x="26" y="8"/>
                  </a:cubicBezTo>
                  <a:cubicBezTo>
                    <a:pt x="27" y="12"/>
                    <a:pt x="27" y="12"/>
                    <a:pt x="27" y="12"/>
                  </a:cubicBezTo>
                  <a:cubicBezTo>
                    <a:pt x="27" y="12"/>
                    <a:pt x="28" y="13"/>
                    <a:pt x="29" y="13"/>
                  </a:cubicBezTo>
                  <a:cubicBezTo>
                    <a:pt x="30" y="12"/>
                    <a:pt x="30" y="12"/>
                    <a:pt x="30" y="11"/>
                  </a:cubicBezTo>
                  <a:cubicBezTo>
                    <a:pt x="29" y="7"/>
                    <a:pt x="29" y="7"/>
                    <a:pt x="29" y="7"/>
                  </a:cubicBezTo>
                  <a:cubicBezTo>
                    <a:pt x="31" y="7"/>
                    <a:pt x="34" y="7"/>
                    <a:pt x="36" y="7"/>
                  </a:cubicBezTo>
                  <a:cubicBezTo>
                    <a:pt x="36" y="11"/>
                    <a:pt x="36" y="11"/>
                    <a:pt x="36" y="11"/>
                  </a:cubicBezTo>
                  <a:cubicBezTo>
                    <a:pt x="36" y="12"/>
                    <a:pt x="36" y="13"/>
                    <a:pt x="38" y="13"/>
                  </a:cubicBezTo>
                  <a:cubicBezTo>
                    <a:pt x="39" y="14"/>
                    <a:pt x="40" y="13"/>
                    <a:pt x="40" y="11"/>
                  </a:cubicBezTo>
                  <a:cubicBezTo>
                    <a:pt x="41" y="7"/>
                    <a:pt x="41" y="7"/>
                    <a:pt x="41" y="7"/>
                  </a:cubicBezTo>
                  <a:cubicBezTo>
                    <a:pt x="43" y="8"/>
                    <a:pt x="45" y="9"/>
                    <a:pt x="47" y="10"/>
                  </a:cubicBezTo>
                  <a:cubicBezTo>
                    <a:pt x="46" y="13"/>
                    <a:pt x="46" y="13"/>
                    <a:pt x="46" y="13"/>
                  </a:cubicBezTo>
                  <a:cubicBezTo>
                    <a:pt x="45" y="14"/>
                    <a:pt x="45" y="15"/>
                    <a:pt x="46" y="15"/>
                  </a:cubicBezTo>
                  <a:cubicBezTo>
                    <a:pt x="47" y="16"/>
                    <a:pt x="48" y="15"/>
                    <a:pt x="48" y="15"/>
                  </a:cubicBezTo>
                  <a:cubicBezTo>
                    <a:pt x="50" y="11"/>
                    <a:pt x="50" y="11"/>
                    <a:pt x="50" y="11"/>
                  </a:cubicBezTo>
                  <a:cubicBezTo>
                    <a:pt x="52" y="13"/>
                    <a:pt x="54" y="14"/>
                    <a:pt x="55" y="16"/>
                  </a:cubicBezTo>
                  <a:cubicBezTo>
                    <a:pt x="52" y="19"/>
                    <a:pt x="52" y="19"/>
                    <a:pt x="52" y="19"/>
                  </a:cubicBezTo>
                  <a:cubicBezTo>
                    <a:pt x="51" y="19"/>
                    <a:pt x="51" y="21"/>
                    <a:pt x="52" y="22"/>
                  </a:cubicBezTo>
                  <a:cubicBezTo>
                    <a:pt x="52" y="23"/>
                    <a:pt x="54" y="23"/>
                    <a:pt x="55" y="22"/>
                  </a:cubicBezTo>
                  <a:cubicBezTo>
                    <a:pt x="58" y="20"/>
                    <a:pt x="58" y="20"/>
                    <a:pt x="58" y="20"/>
                  </a:cubicBezTo>
                  <a:cubicBezTo>
                    <a:pt x="59" y="22"/>
                    <a:pt x="60" y="24"/>
                    <a:pt x="61" y="26"/>
                  </a:cubicBezTo>
                  <a:cubicBezTo>
                    <a:pt x="58" y="27"/>
                    <a:pt x="58" y="27"/>
                    <a:pt x="58" y="27"/>
                  </a:cubicBezTo>
                  <a:cubicBezTo>
                    <a:pt x="57" y="28"/>
                    <a:pt x="56" y="28"/>
                    <a:pt x="56" y="29"/>
                  </a:cubicBezTo>
                  <a:cubicBezTo>
                    <a:pt x="57" y="30"/>
                    <a:pt x="57" y="30"/>
                    <a:pt x="58" y="30"/>
                  </a:cubicBezTo>
                  <a:cubicBezTo>
                    <a:pt x="62" y="29"/>
                    <a:pt x="62" y="29"/>
                    <a:pt x="62" y="29"/>
                  </a:cubicBezTo>
                  <a:cubicBezTo>
                    <a:pt x="62" y="32"/>
                    <a:pt x="62" y="34"/>
                    <a:pt x="62" y="36"/>
                  </a:cubicBezTo>
                  <a:cubicBezTo>
                    <a:pt x="58" y="36"/>
                    <a:pt x="58" y="36"/>
                    <a:pt x="58" y="36"/>
                  </a:cubicBezTo>
                  <a:cubicBezTo>
                    <a:pt x="57" y="35"/>
                    <a:pt x="56" y="36"/>
                    <a:pt x="56" y="37"/>
                  </a:cubicBezTo>
                  <a:cubicBezTo>
                    <a:pt x="55" y="39"/>
                    <a:pt x="56" y="40"/>
                    <a:pt x="57" y="40"/>
                  </a:cubicBezTo>
                  <a:cubicBezTo>
                    <a:pt x="61" y="41"/>
                    <a:pt x="61" y="41"/>
                    <a:pt x="61" y="41"/>
                  </a:cubicBezTo>
                  <a:cubicBezTo>
                    <a:pt x="61" y="43"/>
                    <a:pt x="60" y="45"/>
                    <a:pt x="59" y="47"/>
                  </a:cubicBezTo>
                  <a:cubicBezTo>
                    <a:pt x="56" y="45"/>
                    <a:pt x="56" y="45"/>
                    <a:pt x="56" y="45"/>
                  </a:cubicBezTo>
                  <a:cubicBezTo>
                    <a:pt x="55" y="45"/>
                    <a:pt x="54" y="45"/>
                    <a:pt x="54" y="46"/>
                  </a:cubicBezTo>
                  <a:cubicBezTo>
                    <a:pt x="54" y="47"/>
                    <a:pt x="54" y="48"/>
                    <a:pt x="54" y="48"/>
                  </a:cubicBezTo>
                  <a:cubicBezTo>
                    <a:pt x="57" y="50"/>
                    <a:pt x="57" y="50"/>
                    <a:pt x="57" y="50"/>
                  </a:cubicBezTo>
                  <a:cubicBezTo>
                    <a:pt x="56" y="52"/>
                    <a:pt x="54" y="54"/>
                    <a:pt x="53" y="55"/>
                  </a:cubicBezTo>
                </a:path>
              </a:pathLst>
            </a:custGeom>
            <a:solidFill>
              <a:srgbClr val="FFFFFF">
                <a:alpha val="100000"/>
              </a:srgbClr>
            </a:solidFill>
            <a:ln>
              <a:noFill/>
            </a:ln>
          </p:spPr>
        </p:sp>
        <p:sp>
          <p:nvSpPr>
            <p:cNvPr id="1049060" name="任意多边形 1049059"/>
            <p:cNvSpPr/>
            <p:nvPr/>
          </p:nvSpPr>
          <p:spPr bwMode="auto">
            <a:xfrm>
              <a:off x="4508541" y="3505909"/>
              <a:ext cx="33695" cy="82332"/>
            </a:xfrm>
            <a:custGeom>
              <a:avLst/>
              <a:gdLst>
                <a:gd name="l" fmla="*/ 0 w 10"/>
                <a:gd name="t" fmla="*/ 0 h 24"/>
                <a:gd name="r" fmla="*/ 10 w 10"/>
                <a:gd name="b" fmla="*/ 24 h 24"/>
              </a:gdLst>
              <a:ahLst/>
              <a:cxnLst/>
              <a:rect l="l" t="t" r="r" b="b"/>
              <a:pathLst>
                <a:path w="10" h="24">
                  <a:moveTo>
                    <a:pt x="8" y="15"/>
                  </a:moveTo>
                  <a:cubicBezTo>
                    <a:pt x="10" y="2"/>
                    <a:pt x="10" y="2"/>
                    <a:pt x="10" y="2"/>
                  </a:cubicBezTo>
                  <a:cubicBezTo>
                    <a:pt x="10" y="1"/>
                    <a:pt x="9" y="0"/>
                    <a:pt x="8" y="0"/>
                  </a:cubicBezTo>
                  <a:cubicBezTo>
                    <a:pt x="7" y="0"/>
                    <a:pt x="7" y="1"/>
                    <a:pt x="6" y="2"/>
                  </a:cubicBezTo>
                  <a:cubicBezTo>
                    <a:pt x="5" y="14"/>
                    <a:pt x="5" y="14"/>
                    <a:pt x="5" y="14"/>
                  </a:cubicBezTo>
                  <a:cubicBezTo>
                    <a:pt x="3" y="15"/>
                    <a:pt x="1" y="16"/>
                    <a:pt x="1" y="18"/>
                  </a:cubicBezTo>
                  <a:cubicBezTo>
                    <a:pt x="0" y="21"/>
                    <a:pt x="2" y="23"/>
                    <a:pt x="5" y="24"/>
                  </a:cubicBezTo>
                  <a:cubicBezTo>
                    <a:pt x="7" y="24"/>
                    <a:pt x="10" y="22"/>
                    <a:pt x="10" y="20"/>
                  </a:cubicBezTo>
                  <a:cubicBezTo>
                    <a:pt x="10" y="18"/>
                    <a:pt x="9" y="16"/>
                    <a:pt x="8" y="15"/>
                  </a:cubicBezTo>
                </a:path>
              </a:pathLst>
            </a:custGeom>
            <a:solidFill>
              <a:srgbClr val="FFFFFF">
                <a:alpha val="100000"/>
              </a:srgbClr>
            </a:solidFill>
            <a:ln>
              <a:noFill/>
            </a:ln>
          </p:spPr>
        </p:sp>
        <p:sp>
          <p:nvSpPr>
            <p:cNvPr id="1049061" name="任意多边形 1049060"/>
            <p:cNvSpPr/>
            <p:nvPr/>
          </p:nvSpPr>
          <p:spPr bwMode="auto">
            <a:xfrm>
              <a:off x="4508541" y="3591983"/>
              <a:ext cx="22463" cy="41166"/>
            </a:xfrm>
            <a:custGeom>
              <a:avLst/>
              <a:gdLst>
                <a:gd name="l" fmla="*/ 0 w 7"/>
                <a:gd name="t" fmla="*/ 0 h 12"/>
                <a:gd name="r" fmla="*/ 7 w 7"/>
                <a:gd name="b" fmla="*/ 12 h 12"/>
              </a:gdLst>
              <a:ahLst/>
              <a:cxnLst/>
              <a:rect l="l" t="t" r="r" b="b"/>
              <a:pathLst>
                <a:path w="7" h="12">
                  <a:moveTo>
                    <a:pt x="2" y="0"/>
                  </a:moveTo>
                  <a:cubicBezTo>
                    <a:pt x="1" y="9"/>
                    <a:pt x="1" y="9"/>
                    <a:pt x="1" y="9"/>
                  </a:cubicBezTo>
                  <a:cubicBezTo>
                    <a:pt x="0" y="11"/>
                    <a:pt x="1" y="12"/>
                    <a:pt x="3" y="12"/>
                  </a:cubicBezTo>
                  <a:cubicBezTo>
                    <a:pt x="4" y="12"/>
                    <a:pt x="6" y="11"/>
                    <a:pt x="6" y="10"/>
                  </a:cubicBezTo>
                  <a:cubicBezTo>
                    <a:pt x="7" y="1"/>
                    <a:pt x="7" y="1"/>
                    <a:pt x="7" y="1"/>
                  </a:cubicBezTo>
                  <a:cubicBezTo>
                    <a:pt x="6" y="1"/>
                    <a:pt x="5" y="1"/>
                    <a:pt x="5" y="1"/>
                  </a:cubicBezTo>
                  <a:cubicBezTo>
                    <a:pt x="4" y="1"/>
                    <a:pt x="3" y="0"/>
                    <a:pt x="2" y="0"/>
                  </a:cubicBezTo>
                </a:path>
              </a:pathLst>
            </a:custGeom>
            <a:solidFill>
              <a:srgbClr val="FFFFFF">
                <a:alpha val="100000"/>
              </a:srgbClr>
            </a:solidFill>
            <a:ln>
              <a:noFill/>
            </a:ln>
          </p:spPr>
        </p:sp>
        <p:sp>
          <p:nvSpPr>
            <p:cNvPr id="1049062" name="任意多边形 1049061"/>
            <p:cNvSpPr/>
            <p:nvPr/>
          </p:nvSpPr>
          <p:spPr bwMode="auto">
            <a:xfrm>
              <a:off x="4531004" y="3427320"/>
              <a:ext cx="26207" cy="44908"/>
            </a:xfrm>
            <a:custGeom>
              <a:avLst/>
              <a:gdLst>
                <a:gd name="l" fmla="*/ 0 w 7"/>
                <a:gd name="t" fmla="*/ 0 h 13"/>
                <a:gd name="r" fmla="*/ 7 w 7"/>
                <a:gd name="b" fmla="*/ 13 h 13"/>
              </a:gdLst>
              <a:ahLst/>
              <a:cxnLst/>
              <a:rect l="l" t="t" r="r" b="b"/>
              <a:pathLst>
                <a:path w="7" h="13">
                  <a:moveTo>
                    <a:pt x="5" y="13"/>
                  </a:moveTo>
                  <a:cubicBezTo>
                    <a:pt x="7" y="3"/>
                    <a:pt x="7" y="3"/>
                    <a:pt x="7" y="3"/>
                  </a:cubicBezTo>
                  <a:cubicBezTo>
                    <a:pt x="7" y="2"/>
                    <a:pt x="6" y="1"/>
                    <a:pt x="5" y="0"/>
                  </a:cubicBezTo>
                  <a:cubicBezTo>
                    <a:pt x="3" y="0"/>
                    <a:pt x="2" y="1"/>
                    <a:pt x="2" y="3"/>
                  </a:cubicBezTo>
                  <a:cubicBezTo>
                    <a:pt x="0" y="12"/>
                    <a:pt x="0" y="12"/>
                    <a:pt x="0" y="12"/>
                  </a:cubicBezTo>
                  <a:cubicBezTo>
                    <a:pt x="1" y="12"/>
                    <a:pt x="2" y="12"/>
                    <a:pt x="3" y="12"/>
                  </a:cubicBezTo>
                  <a:cubicBezTo>
                    <a:pt x="4" y="12"/>
                    <a:pt x="5" y="12"/>
                    <a:pt x="5" y="13"/>
                  </a:cubicBezTo>
                </a:path>
              </a:pathLst>
            </a:custGeom>
            <a:solidFill>
              <a:srgbClr val="FFFFFF">
                <a:alpha val="100000"/>
              </a:srgbClr>
            </a:solidFill>
            <a:ln>
              <a:noFill/>
            </a:ln>
          </p:spPr>
        </p:sp>
        <p:sp>
          <p:nvSpPr>
            <p:cNvPr id="1049063" name="任意多边形 1049062"/>
            <p:cNvSpPr/>
            <p:nvPr/>
          </p:nvSpPr>
          <p:spPr bwMode="auto">
            <a:xfrm>
              <a:off x="4508541" y="3389896"/>
              <a:ext cx="82364" cy="71105"/>
            </a:xfrm>
            <a:custGeom>
              <a:avLst/>
              <a:gdLst>
                <a:gd name="l" fmla="*/ 0 w 24"/>
                <a:gd name="t" fmla="*/ 0 h 21"/>
                <a:gd name="r" fmla="*/ 24 w 24"/>
                <a:gd name="b" fmla="*/ 21 h 21"/>
              </a:gdLst>
              <a:ahLst/>
              <a:cxnLst/>
              <a:rect l="l" t="t" r="r" b="b"/>
              <a:pathLst>
                <a:path w="24" h="21">
                  <a:moveTo>
                    <a:pt x="13" y="1"/>
                  </a:moveTo>
                  <a:cubicBezTo>
                    <a:pt x="7" y="0"/>
                    <a:pt x="1" y="4"/>
                    <a:pt x="0" y="9"/>
                  </a:cubicBezTo>
                  <a:cubicBezTo>
                    <a:pt x="0" y="14"/>
                    <a:pt x="4" y="19"/>
                    <a:pt x="10" y="20"/>
                  </a:cubicBezTo>
                  <a:cubicBezTo>
                    <a:pt x="17" y="21"/>
                    <a:pt x="23" y="17"/>
                    <a:pt x="23" y="12"/>
                  </a:cubicBezTo>
                  <a:cubicBezTo>
                    <a:pt x="24" y="7"/>
                    <a:pt x="20" y="2"/>
                    <a:pt x="13" y="1"/>
                  </a:cubicBezTo>
                  <a:close/>
                  <a:moveTo>
                    <a:pt x="11" y="17"/>
                  </a:moveTo>
                  <a:cubicBezTo>
                    <a:pt x="7" y="16"/>
                    <a:pt x="4" y="13"/>
                    <a:pt x="4" y="9"/>
                  </a:cubicBezTo>
                  <a:cubicBezTo>
                    <a:pt x="5" y="6"/>
                    <a:pt x="9" y="4"/>
                    <a:pt x="13" y="5"/>
                  </a:cubicBezTo>
                  <a:cubicBezTo>
                    <a:pt x="17" y="5"/>
                    <a:pt x="20" y="8"/>
                    <a:pt x="19" y="12"/>
                  </a:cubicBezTo>
                  <a:cubicBezTo>
                    <a:pt x="19" y="15"/>
                    <a:pt x="15" y="17"/>
                    <a:pt x="11" y="17"/>
                  </a:cubicBezTo>
                </a:path>
              </a:pathLst>
            </a:custGeom>
            <a:solidFill>
              <a:srgbClr val="FFFFFF">
                <a:alpha val="100000"/>
              </a:srgbClr>
            </a:solidFill>
            <a:ln>
              <a:noFill/>
            </a:ln>
          </p:spPr>
        </p:sp>
        <p:sp>
          <p:nvSpPr>
            <p:cNvPr id="1049064" name="任意多边形 1049063"/>
            <p:cNvSpPr/>
            <p:nvPr/>
          </p:nvSpPr>
          <p:spPr bwMode="auto">
            <a:xfrm>
              <a:off x="2991570" y="2247900"/>
              <a:ext cx="263525" cy="269875"/>
            </a:xfrm>
            <a:custGeom>
              <a:avLst/>
              <a:gdLst>
                <a:gd name="l" fmla="*/ 0 w 77"/>
                <a:gd name="t" fmla="*/ 0 h 79"/>
                <a:gd name="r" fmla="*/ 77 w 77"/>
                <a:gd name="b" fmla="*/ 79 h 79"/>
              </a:gdLst>
              <a:ahLst/>
              <a:cxnLst/>
              <a:rect l="l" t="t" r="r" b="b"/>
              <a:pathLst>
                <a:path w="77" h="79">
                  <a:moveTo>
                    <a:pt x="74" y="36"/>
                  </a:moveTo>
                  <a:cubicBezTo>
                    <a:pt x="72" y="33"/>
                    <a:pt x="72" y="33"/>
                    <a:pt x="72" y="33"/>
                  </a:cubicBezTo>
                  <a:cubicBezTo>
                    <a:pt x="76" y="10"/>
                    <a:pt x="76" y="10"/>
                    <a:pt x="76" y="10"/>
                  </a:cubicBezTo>
                  <a:cubicBezTo>
                    <a:pt x="76" y="7"/>
                    <a:pt x="75" y="5"/>
                    <a:pt x="72" y="5"/>
                  </a:cubicBezTo>
                  <a:cubicBezTo>
                    <a:pt x="60" y="3"/>
                    <a:pt x="60" y="3"/>
                    <a:pt x="60" y="3"/>
                  </a:cubicBezTo>
                  <a:cubicBezTo>
                    <a:pt x="58" y="3"/>
                    <a:pt x="56" y="5"/>
                    <a:pt x="56" y="7"/>
                  </a:cubicBezTo>
                  <a:cubicBezTo>
                    <a:pt x="55" y="12"/>
                    <a:pt x="55" y="12"/>
                    <a:pt x="55" y="12"/>
                  </a:cubicBezTo>
                  <a:cubicBezTo>
                    <a:pt x="50" y="5"/>
                    <a:pt x="50" y="5"/>
                    <a:pt x="50" y="5"/>
                  </a:cubicBezTo>
                  <a:cubicBezTo>
                    <a:pt x="47" y="1"/>
                    <a:pt x="40" y="0"/>
                    <a:pt x="36" y="3"/>
                  </a:cubicBezTo>
                  <a:cubicBezTo>
                    <a:pt x="4" y="25"/>
                    <a:pt x="4" y="25"/>
                    <a:pt x="4" y="25"/>
                  </a:cubicBezTo>
                  <a:cubicBezTo>
                    <a:pt x="0" y="28"/>
                    <a:pt x="1" y="31"/>
                    <a:pt x="5" y="32"/>
                  </a:cubicBezTo>
                  <a:cubicBezTo>
                    <a:pt x="0" y="66"/>
                    <a:pt x="0" y="66"/>
                    <a:pt x="0" y="66"/>
                  </a:cubicBezTo>
                  <a:cubicBezTo>
                    <a:pt x="0" y="68"/>
                    <a:pt x="1" y="70"/>
                    <a:pt x="3" y="70"/>
                  </a:cubicBezTo>
                  <a:cubicBezTo>
                    <a:pt x="62" y="78"/>
                    <a:pt x="62" y="78"/>
                    <a:pt x="62" y="78"/>
                  </a:cubicBezTo>
                  <a:cubicBezTo>
                    <a:pt x="64" y="79"/>
                    <a:pt x="66" y="78"/>
                    <a:pt x="66" y="76"/>
                  </a:cubicBezTo>
                  <a:cubicBezTo>
                    <a:pt x="71" y="42"/>
                    <a:pt x="71" y="42"/>
                    <a:pt x="71" y="42"/>
                  </a:cubicBezTo>
                  <a:cubicBezTo>
                    <a:pt x="76" y="42"/>
                    <a:pt x="77" y="40"/>
                    <a:pt x="74" y="36"/>
                  </a:cubicBezTo>
                  <a:close/>
                  <a:moveTo>
                    <a:pt x="28" y="68"/>
                  </a:moveTo>
                  <a:cubicBezTo>
                    <a:pt x="9" y="65"/>
                    <a:pt x="9" y="65"/>
                    <a:pt x="9" y="65"/>
                  </a:cubicBezTo>
                  <a:cubicBezTo>
                    <a:pt x="12" y="43"/>
                    <a:pt x="12" y="43"/>
                    <a:pt x="12" y="43"/>
                  </a:cubicBezTo>
                  <a:cubicBezTo>
                    <a:pt x="12" y="41"/>
                    <a:pt x="14" y="39"/>
                    <a:pt x="16" y="40"/>
                  </a:cubicBezTo>
                  <a:cubicBezTo>
                    <a:pt x="28" y="41"/>
                    <a:pt x="28" y="41"/>
                    <a:pt x="28" y="41"/>
                  </a:cubicBezTo>
                  <a:cubicBezTo>
                    <a:pt x="30" y="42"/>
                    <a:pt x="32" y="44"/>
                    <a:pt x="31" y="46"/>
                  </a:cubicBezTo>
                  <a:lnTo>
                    <a:pt x="28" y="68"/>
                  </a:lnTo>
                  <a:close/>
                  <a:moveTo>
                    <a:pt x="47" y="63"/>
                  </a:moveTo>
                  <a:cubicBezTo>
                    <a:pt x="43" y="62"/>
                    <a:pt x="43" y="62"/>
                    <a:pt x="43" y="62"/>
                  </a:cubicBezTo>
                  <a:cubicBezTo>
                    <a:pt x="41" y="62"/>
                    <a:pt x="40" y="60"/>
                    <a:pt x="40" y="58"/>
                  </a:cubicBezTo>
                  <a:cubicBezTo>
                    <a:pt x="41" y="54"/>
                    <a:pt x="41" y="54"/>
                    <a:pt x="41" y="54"/>
                  </a:cubicBezTo>
                  <a:cubicBezTo>
                    <a:pt x="49" y="56"/>
                    <a:pt x="49" y="56"/>
                    <a:pt x="49" y="56"/>
                  </a:cubicBezTo>
                  <a:lnTo>
                    <a:pt x="47" y="63"/>
                  </a:lnTo>
                  <a:close/>
                  <a:moveTo>
                    <a:pt x="49" y="52"/>
                  </a:moveTo>
                  <a:cubicBezTo>
                    <a:pt x="41" y="51"/>
                    <a:pt x="41" y="51"/>
                    <a:pt x="41" y="51"/>
                  </a:cubicBezTo>
                  <a:cubicBezTo>
                    <a:pt x="42" y="47"/>
                    <a:pt x="42" y="47"/>
                    <a:pt x="42" y="47"/>
                  </a:cubicBezTo>
                  <a:cubicBezTo>
                    <a:pt x="42" y="45"/>
                    <a:pt x="44" y="44"/>
                    <a:pt x="46" y="44"/>
                  </a:cubicBezTo>
                  <a:cubicBezTo>
                    <a:pt x="50" y="44"/>
                    <a:pt x="50" y="44"/>
                    <a:pt x="50" y="44"/>
                  </a:cubicBezTo>
                  <a:lnTo>
                    <a:pt x="49" y="52"/>
                  </a:lnTo>
                  <a:close/>
                  <a:moveTo>
                    <a:pt x="60" y="61"/>
                  </a:moveTo>
                  <a:cubicBezTo>
                    <a:pt x="59" y="63"/>
                    <a:pt x="57" y="64"/>
                    <a:pt x="55" y="64"/>
                  </a:cubicBezTo>
                  <a:cubicBezTo>
                    <a:pt x="51" y="63"/>
                    <a:pt x="51" y="63"/>
                    <a:pt x="51" y="63"/>
                  </a:cubicBezTo>
                  <a:cubicBezTo>
                    <a:pt x="52" y="56"/>
                    <a:pt x="52" y="56"/>
                    <a:pt x="52" y="56"/>
                  </a:cubicBezTo>
                  <a:cubicBezTo>
                    <a:pt x="60" y="57"/>
                    <a:pt x="60" y="57"/>
                    <a:pt x="60" y="57"/>
                  </a:cubicBezTo>
                  <a:lnTo>
                    <a:pt x="60" y="61"/>
                  </a:lnTo>
                  <a:close/>
                  <a:moveTo>
                    <a:pt x="61" y="54"/>
                  </a:moveTo>
                  <a:cubicBezTo>
                    <a:pt x="53" y="52"/>
                    <a:pt x="53" y="52"/>
                    <a:pt x="53" y="52"/>
                  </a:cubicBezTo>
                  <a:cubicBezTo>
                    <a:pt x="54" y="45"/>
                    <a:pt x="54" y="45"/>
                    <a:pt x="54" y="45"/>
                  </a:cubicBezTo>
                  <a:cubicBezTo>
                    <a:pt x="58" y="46"/>
                    <a:pt x="58" y="46"/>
                    <a:pt x="58" y="46"/>
                  </a:cubicBezTo>
                  <a:cubicBezTo>
                    <a:pt x="60" y="46"/>
                    <a:pt x="62" y="48"/>
                    <a:pt x="61" y="50"/>
                  </a:cubicBezTo>
                  <a:lnTo>
                    <a:pt x="61" y="54"/>
                  </a:lnTo>
                </a:path>
              </a:pathLst>
            </a:custGeom>
            <a:solidFill>
              <a:schemeClr val="accent2">
                <a:alpha val="100000"/>
              </a:schemeClr>
            </a:solidFill>
            <a:ln>
              <a:noFill/>
            </a:ln>
          </p:spPr>
        </p:sp>
        <p:sp>
          <p:nvSpPr>
            <p:cNvPr id="1049065" name="任意多边形 1049064"/>
            <p:cNvSpPr/>
            <p:nvPr/>
          </p:nvSpPr>
          <p:spPr bwMode="auto">
            <a:xfrm>
              <a:off x="1869135" y="2862224"/>
              <a:ext cx="136650" cy="263837"/>
            </a:xfrm>
            <a:custGeom>
              <a:avLst/>
              <a:gdLst>
                <a:gd name="l" fmla="*/ 0 w 40"/>
                <a:gd name="t" fmla="*/ 0 h 77"/>
                <a:gd name="r" fmla="*/ 40 w 40"/>
                <a:gd name="b" fmla="*/ 77 h 77"/>
              </a:gdLst>
              <a:ahLst/>
              <a:cxnLst/>
              <a:rect l="l" t="t" r="r" b="b"/>
              <a:pathLst>
                <a:path w="40" h="77">
                  <a:moveTo>
                    <a:pt x="34" y="38"/>
                  </a:moveTo>
                  <a:cubicBezTo>
                    <a:pt x="32" y="36"/>
                    <a:pt x="30" y="35"/>
                    <a:pt x="27" y="33"/>
                  </a:cubicBezTo>
                  <a:cubicBezTo>
                    <a:pt x="25" y="18"/>
                    <a:pt x="25" y="18"/>
                    <a:pt x="25" y="18"/>
                  </a:cubicBezTo>
                  <a:cubicBezTo>
                    <a:pt x="25" y="18"/>
                    <a:pt x="25" y="18"/>
                    <a:pt x="26" y="18"/>
                  </a:cubicBezTo>
                  <a:cubicBezTo>
                    <a:pt x="27" y="18"/>
                    <a:pt x="29" y="18"/>
                    <a:pt x="30" y="18"/>
                  </a:cubicBezTo>
                  <a:cubicBezTo>
                    <a:pt x="31" y="19"/>
                    <a:pt x="31" y="18"/>
                    <a:pt x="31" y="17"/>
                  </a:cubicBezTo>
                  <a:cubicBezTo>
                    <a:pt x="32" y="16"/>
                    <a:pt x="32" y="15"/>
                    <a:pt x="32" y="14"/>
                  </a:cubicBezTo>
                  <a:cubicBezTo>
                    <a:pt x="32" y="13"/>
                    <a:pt x="32" y="12"/>
                    <a:pt x="32" y="11"/>
                  </a:cubicBezTo>
                  <a:cubicBezTo>
                    <a:pt x="32" y="10"/>
                    <a:pt x="32" y="10"/>
                    <a:pt x="31" y="10"/>
                  </a:cubicBezTo>
                  <a:cubicBezTo>
                    <a:pt x="31" y="9"/>
                    <a:pt x="30" y="9"/>
                    <a:pt x="30" y="9"/>
                  </a:cubicBezTo>
                  <a:cubicBezTo>
                    <a:pt x="29" y="9"/>
                    <a:pt x="28" y="9"/>
                    <a:pt x="27" y="9"/>
                  </a:cubicBezTo>
                  <a:cubicBezTo>
                    <a:pt x="26" y="9"/>
                    <a:pt x="25" y="9"/>
                    <a:pt x="23" y="9"/>
                  </a:cubicBezTo>
                  <a:cubicBezTo>
                    <a:pt x="23" y="2"/>
                    <a:pt x="23" y="2"/>
                    <a:pt x="23" y="2"/>
                  </a:cubicBezTo>
                  <a:cubicBezTo>
                    <a:pt x="22" y="1"/>
                    <a:pt x="21" y="0"/>
                    <a:pt x="20" y="0"/>
                  </a:cubicBezTo>
                  <a:cubicBezTo>
                    <a:pt x="18" y="0"/>
                    <a:pt x="18" y="1"/>
                    <a:pt x="18" y="3"/>
                  </a:cubicBezTo>
                  <a:cubicBezTo>
                    <a:pt x="19" y="10"/>
                    <a:pt x="19" y="10"/>
                    <a:pt x="19" y="10"/>
                  </a:cubicBezTo>
                  <a:cubicBezTo>
                    <a:pt x="18" y="10"/>
                    <a:pt x="18" y="10"/>
                    <a:pt x="18" y="10"/>
                  </a:cubicBezTo>
                  <a:cubicBezTo>
                    <a:pt x="16" y="10"/>
                    <a:pt x="15" y="10"/>
                    <a:pt x="14" y="10"/>
                  </a:cubicBezTo>
                  <a:cubicBezTo>
                    <a:pt x="13" y="3"/>
                    <a:pt x="13" y="3"/>
                    <a:pt x="13" y="3"/>
                  </a:cubicBezTo>
                  <a:cubicBezTo>
                    <a:pt x="13" y="2"/>
                    <a:pt x="11" y="1"/>
                    <a:pt x="10" y="1"/>
                  </a:cubicBezTo>
                  <a:cubicBezTo>
                    <a:pt x="9" y="1"/>
                    <a:pt x="8" y="3"/>
                    <a:pt x="8" y="4"/>
                  </a:cubicBezTo>
                  <a:cubicBezTo>
                    <a:pt x="9" y="12"/>
                    <a:pt x="9" y="12"/>
                    <a:pt x="9" y="12"/>
                  </a:cubicBezTo>
                  <a:cubicBezTo>
                    <a:pt x="7" y="13"/>
                    <a:pt x="5" y="14"/>
                    <a:pt x="4" y="16"/>
                  </a:cubicBezTo>
                  <a:cubicBezTo>
                    <a:pt x="2" y="17"/>
                    <a:pt x="1" y="19"/>
                    <a:pt x="1" y="21"/>
                  </a:cubicBezTo>
                  <a:cubicBezTo>
                    <a:pt x="0" y="23"/>
                    <a:pt x="0" y="24"/>
                    <a:pt x="0" y="26"/>
                  </a:cubicBezTo>
                  <a:cubicBezTo>
                    <a:pt x="1" y="29"/>
                    <a:pt x="1" y="31"/>
                    <a:pt x="2" y="33"/>
                  </a:cubicBezTo>
                  <a:cubicBezTo>
                    <a:pt x="3" y="34"/>
                    <a:pt x="5" y="36"/>
                    <a:pt x="6" y="37"/>
                  </a:cubicBezTo>
                  <a:cubicBezTo>
                    <a:pt x="8" y="38"/>
                    <a:pt x="9" y="39"/>
                    <a:pt x="11" y="39"/>
                  </a:cubicBezTo>
                  <a:cubicBezTo>
                    <a:pt x="12" y="40"/>
                    <a:pt x="12" y="40"/>
                    <a:pt x="12" y="40"/>
                  </a:cubicBezTo>
                  <a:cubicBezTo>
                    <a:pt x="15" y="57"/>
                    <a:pt x="15" y="57"/>
                    <a:pt x="15" y="57"/>
                  </a:cubicBezTo>
                  <a:cubicBezTo>
                    <a:pt x="13" y="57"/>
                    <a:pt x="12" y="57"/>
                    <a:pt x="10" y="57"/>
                  </a:cubicBezTo>
                  <a:cubicBezTo>
                    <a:pt x="8" y="57"/>
                    <a:pt x="6" y="56"/>
                    <a:pt x="5" y="56"/>
                  </a:cubicBezTo>
                  <a:cubicBezTo>
                    <a:pt x="4" y="56"/>
                    <a:pt x="4" y="56"/>
                    <a:pt x="4" y="57"/>
                  </a:cubicBezTo>
                  <a:cubicBezTo>
                    <a:pt x="3" y="58"/>
                    <a:pt x="3" y="59"/>
                    <a:pt x="3" y="60"/>
                  </a:cubicBezTo>
                  <a:cubicBezTo>
                    <a:pt x="3" y="61"/>
                    <a:pt x="3" y="62"/>
                    <a:pt x="3" y="63"/>
                  </a:cubicBezTo>
                  <a:cubicBezTo>
                    <a:pt x="3" y="64"/>
                    <a:pt x="3" y="64"/>
                    <a:pt x="4" y="65"/>
                  </a:cubicBezTo>
                  <a:cubicBezTo>
                    <a:pt x="5" y="65"/>
                    <a:pt x="7" y="66"/>
                    <a:pt x="9" y="66"/>
                  </a:cubicBezTo>
                  <a:cubicBezTo>
                    <a:pt x="11" y="66"/>
                    <a:pt x="13" y="66"/>
                    <a:pt x="16" y="66"/>
                  </a:cubicBezTo>
                  <a:cubicBezTo>
                    <a:pt x="17" y="75"/>
                    <a:pt x="17" y="75"/>
                    <a:pt x="17" y="75"/>
                  </a:cubicBezTo>
                  <a:cubicBezTo>
                    <a:pt x="17" y="76"/>
                    <a:pt x="18" y="77"/>
                    <a:pt x="20" y="77"/>
                  </a:cubicBezTo>
                  <a:cubicBezTo>
                    <a:pt x="21" y="77"/>
                    <a:pt x="22" y="75"/>
                    <a:pt x="22" y="74"/>
                  </a:cubicBezTo>
                  <a:cubicBezTo>
                    <a:pt x="21" y="66"/>
                    <a:pt x="21" y="66"/>
                    <a:pt x="21" y="66"/>
                  </a:cubicBezTo>
                  <a:cubicBezTo>
                    <a:pt x="22" y="65"/>
                    <a:pt x="24" y="65"/>
                    <a:pt x="26" y="65"/>
                  </a:cubicBezTo>
                  <a:cubicBezTo>
                    <a:pt x="27" y="73"/>
                    <a:pt x="27" y="73"/>
                    <a:pt x="27" y="73"/>
                  </a:cubicBezTo>
                  <a:cubicBezTo>
                    <a:pt x="27" y="75"/>
                    <a:pt x="28" y="76"/>
                    <a:pt x="29" y="76"/>
                  </a:cubicBezTo>
                  <a:cubicBezTo>
                    <a:pt x="31" y="75"/>
                    <a:pt x="32" y="74"/>
                    <a:pt x="32" y="73"/>
                  </a:cubicBezTo>
                  <a:cubicBezTo>
                    <a:pt x="30" y="63"/>
                    <a:pt x="30" y="63"/>
                    <a:pt x="30" y="63"/>
                  </a:cubicBezTo>
                  <a:cubicBezTo>
                    <a:pt x="32" y="62"/>
                    <a:pt x="33" y="62"/>
                    <a:pt x="34" y="61"/>
                  </a:cubicBezTo>
                  <a:cubicBezTo>
                    <a:pt x="36" y="59"/>
                    <a:pt x="37" y="57"/>
                    <a:pt x="38" y="55"/>
                  </a:cubicBezTo>
                  <a:cubicBezTo>
                    <a:pt x="39" y="53"/>
                    <a:pt x="40" y="50"/>
                    <a:pt x="39" y="47"/>
                  </a:cubicBezTo>
                  <a:cubicBezTo>
                    <a:pt x="39" y="43"/>
                    <a:pt x="37" y="40"/>
                    <a:pt x="34" y="38"/>
                  </a:cubicBezTo>
                  <a:close/>
                  <a:moveTo>
                    <a:pt x="15" y="19"/>
                  </a:moveTo>
                  <a:cubicBezTo>
                    <a:pt x="16" y="19"/>
                    <a:pt x="18" y="18"/>
                    <a:pt x="20" y="18"/>
                  </a:cubicBezTo>
                  <a:cubicBezTo>
                    <a:pt x="21" y="32"/>
                    <a:pt x="21" y="32"/>
                    <a:pt x="21" y="32"/>
                  </a:cubicBezTo>
                  <a:cubicBezTo>
                    <a:pt x="19" y="31"/>
                    <a:pt x="18" y="31"/>
                    <a:pt x="16" y="30"/>
                  </a:cubicBezTo>
                  <a:lnTo>
                    <a:pt x="15" y="19"/>
                  </a:lnTo>
                  <a:close/>
                  <a:moveTo>
                    <a:pt x="20" y="56"/>
                  </a:moveTo>
                  <a:cubicBezTo>
                    <a:pt x="18" y="41"/>
                    <a:pt x="18" y="41"/>
                    <a:pt x="18" y="41"/>
                  </a:cubicBezTo>
                  <a:cubicBezTo>
                    <a:pt x="20" y="42"/>
                    <a:pt x="21" y="42"/>
                    <a:pt x="23" y="43"/>
                  </a:cubicBezTo>
                  <a:cubicBezTo>
                    <a:pt x="24" y="55"/>
                    <a:pt x="24" y="55"/>
                    <a:pt x="24" y="55"/>
                  </a:cubicBezTo>
                  <a:cubicBezTo>
                    <a:pt x="23" y="56"/>
                    <a:pt x="21" y="56"/>
                    <a:pt x="20" y="56"/>
                  </a:cubicBezTo>
                </a:path>
              </a:pathLst>
            </a:custGeom>
            <a:solidFill>
              <a:srgbClr val="000000">
                <a:alpha val="100000"/>
              </a:srgbClr>
            </a:solidFill>
            <a:ln>
              <a:noFill/>
            </a:ln>
          </p:spPr>
        </p:sp>
        <p:sp>
          <p:nvSpPr>
            <p:cNvPr id="1049066" name="任意多边形 1049065"/>
            <p:cNvSpPr/>
            <p:nvPr/>
          </p:nvSpPr>
          <p:spPr bwMode="auto">
            <a:xfrm>
              <a:off x="4645191" y="2806089"/>
              <a:ext cx="157241" cy="308745"/>
            </a:xfrm>
            <a:custGeom>
              <a:avLst/>
              <a:gdLst>
                <a:gd name="l" fmla="*/ 0 w 46"/>
                <a:gd name="t" fmla="*/ 0 h 90"/>
                <a:gd name="r" fmla="*/ 46 w 46"/>
                <a:gd name="b" fmla="*/ 90 h 90"/>
              </a:gdLst>
              <a:ahLst/>
              <a:cxnLst/>
              <a:rect l="l" t="t" r="r" b="b"/>
              <a:pathLst>
                <a:path w="46" h="90">
                  <a:moveTo>
                    <a:pt x="39" y="44"/>
                  </a:moveTo>
                  <a:cubicBezTo>
                    <a:pt x="37" y="42"/>
                    <a:pt x="34" y="41"/>
                    <a:pt x="31" y="39"/>
                  </a:cubicBezTo>
                  <a:cubicBezTo>
                    <a:pt x="28" y="21"/>
                    <a:pt x="28" y="21"/>
                    <a:pt x="28" y="21"/>
                  </a:cubicBezTo>
                  <a:cubicBezTo>
                    <a:pt x="29" y="21"/>
                    <a:pt x="29" y="21"/>
                    <a:pt x="30" y="21"/>
                  </a:cubicBezTo>
                  <a:cubicBezTo>
                    <a:pt x="32" y="21"/>
                    <a:pt x="34" y="22"/>
                    <a:pt x="35" y="22"/>
                  </a:cubicBezTo>
                  <a:cubicBezTo>
                    <a:pt x="35" y="22"/>
                    <a:pt x="36" y="22"/>
                    <a:pt x="36" y="20"/>
                  </a:cubicBezTo>
                  <a:cubicBezTo>
                    <a:pt x="37" y="19"/>
                    <a:pt x="37" y="18"/>
                    <a:pt x="37" y="17"/>
                  </a:cubicBezTo>
                  <a:cubicBezTo>
                    <a:pt x="37" y="16"/>
                    <a:pt x="37" y="15"/>
                    <a:pt x="37" y="13"/>
                  </a:cubicBezTo>
                  <a:cubicBezTo>
                    <a:pt x="37" y="12"/>
                    <a:pt x="37" y="12"/>
                    <a:pt x="36" y="12"/>
                  </a:cubicBezTo>
                  <a:cubicBezTo>
                    <a:pt x="36" y="12"/>
                    <a:pt x="35" y="11"/>
                    <a:pt x="34" y="11"/>
                  </a:cubicBezTo>
                  <a:cubicBezTo>
                    <a:pt x="33" y="11"/>
                    <a:pt x="33" y="11"/>
                    <a:pt x="31" y="11"/>
                  </a:cubicBezTo>
                  <a:cubicBezTo>
                    <a:pt x="30" y="11"/>
                    <a:pt x="29" y="11"/>
                    <a:pt x="27" y="11"/>
                  </a:cubicBezTo>
                  <a:cubicBezTo>
                    <a:pt x="26" y="3"/>
                    <a:pt x="26" y="3"/>
                    <a:pt x="26" y="3"/>
                  </a:cubicBezTo>
                  <a:cubicBezTo>
                    <a:pt x="26" y="1"/>
                    <a:pt x="24" y="0"/>
                    <a:pt x="23" y="0"/>
                  </a:cubicBezTo>
                  <a:cubicBezTo>
                    <a:pt x="21" y="1"/>
                    <a:pt x="20" y="2"/>
                    <a:pt x="20" y="4"/>
                  </a:cubicBezTo>
                  <a:cubicBezTo>
                    <a:pt x="21" y="12"/>
                    <a:pt x="21" y="12"/>
                    <a:pt x="21" y="12"/>
                  </a:cubicBezTo>
                  <a:cubicBezTo>
                    <a:pt x="21" y="12"/>
                    <a:pt x="21" y="12"/>
                    <a:pt x="21" y="12"/>
                  </a:cubicBezTo>
                  <a:cubicBezTo>
                    <a:pt x="19" y="12"/>
                    <a:pt x="17" y="12"/>
                    <a:pt x="16" y="13"/>
                  </a:cubicBezTo>
                  <a:cubicBezTo>
                    <a:pt x="15" y="4"/>
                    <a:pt x="15" y="4"/>
                    <a:pt x="15" y="4"/>
                  </a:cubicBezTo>
                  <a:cubicBezTo>
                    <a:pt x="15" y="3"/>
                    <a:pt x="13" y="2"/>
                    <a:pt x="12" y="2"/>
                  </a:cubicBezTo>
                  <a:cubicBezTo>
                    <a:pt x="10" y="2"/>
                    <a:pt x="9" y="4"/>
                    <a:pt x="9" y="5"/>
                  </a:cubicBezTo>
                  <a:cubicBezTo>
                    <a:pt x="10" y="15"/>
                    <a:pt x="10" y="15"/>
                    <a:pt x="10" y="15"/>
                  </a:cubicBezTo>
                  <a:cubicBezTo>
                    <a:pt x="8" y="16"/>
                    <a:pt x="6" y="17"/>
                    <a:pt x="4" y="19"/>
                  </a:cubicBezTo>
                  <a:cubicBezTo>
                    <a:pt x="3" y="20"/>
                    <a:pt x="1" y="22"/>
                    <a:pt x="1" y="25"/>
                  </a:cubicBezTo>
                  <a:cubicBezTo>
                    <a:pt x="0" y="27"/>
                    <a:pt x="0" y="29"/>
                    <a:pt x="0" y="31"/>
                  </a:cubicBezTo>
                  <a:cubicBezTo>
                    <a:pt x="1" y="34"/>
                    <a:pt x="2" y="36"/>
                    <a:pt x="3" y="38"/>
                  </a:cubicBezTo>
                  <a:cubicBezTo>
                    <a:pt x="4" y="40"/>
                    <a:pt x="5" y="42"/>
                    <a:pt x="7" y="43"/>
                  </a:cubicBezTo>
                  <a:cubicBezTo>
                    <a:pt x="9" y="44"/>
                    <a:pt x="11" y="45"/>
                    <a:pt x="13" y="46"/>
                  </a:cubicBezTo>
                  <a:cubicBezTo>
                    <a:pt x="14" y="46"/>
                    <a:pt x="14" y="46"/>
                    <a:pt x="14" y="47"/>
                  </a:cubicBezTo>
                  <a:cubicBezTo>
                    <a:pt x="17" y="67"/>
                    <a:pt x="17" y="67"/>
                    <a:pt x="17" y="67"/>
                  </a:cubicBezTo>
                  <a:cubicBezTo>
                    <a:pt x="15" y="67"/>
                    <a:pt x="13" y="67"/>
                    <a:pt x="12" y="66"/>
                  </a:cubicBezTo>
                  <a:cubicBezTo>
                    <a:pt x="9" y="66"/>
                    <a:pt x="7" y="66"/>
                    <a:pt x="5" y="65"/>
                  </a:cubicBezTo>
                  <a:cubicBezTo>
                    <a:pt x="5" y="65"/>
                    <a:pt x="4" y="66"/>
                    <a:pt x="4" y="67"/>
                  </a:cubicBezTo>
                  <a:cubicBezTo>
                    <a:pt x="4" y="68"/>
                    <a:pt x="4" y="69"/>
                    <a:pt x="4" y="70"/>
                  </a:cubicBezTo>
                  <a:cubicBezTo>
                    <a:pt x="3" y="71"/>
                    <a:pt x="3" y="72"/>
                    <a:pt x="3" y="73"/>
                  </a:cubicBezTo>
                  <a:cubicBezTo>
                    <a:pt x="4" y="74"/>
                    <a:pt x="4" y="75"/>
                    <a:pt x="4" y="75"/>
                  </a:cubicBezTo>
                  <a:cubicBezTo>
                    <a:pt x="5" y="76"/>
                    <a:pt x="8" y="77"/>
                    <a:pt x="11" y="77"/>
                  </a:cubicBezTo>
                  <a:cubicBezTo>
                    <a:pt x="13" y="77"/>
                    <a:pt x="15" y="77"/>
                    <a:pt x="18" y="77"/>
                  </a:cubicBezTo>
                  <a:cubicBezTo>
                    <a:pt x="20" y="87"/>
                    <a:pt x="20" y="87"/>
                    <a:pt x="20" y="87"/>
                  </a:cubicBezTo>
                  <a:cubicBezTo>
                    <a:pt x="20" y="89"/>
                    <a:pt x="21" y="90"/>
                    <a:pt x="23" y="89"/>
                  </a:cubicBezTo>
                  <a:cubicBezTo>
                    <a:pt x="24" y="89"/>
                    <a:pt x="25" y="88"/>
                    <a:pt x="25" y="86"/>
                  </a:cubicBezTo>
                  <a:cubicBezTo>
                    <a:pt x="24" y="77"/>
                    <a:pt x="24" y="77"/>
                    <a:pt x="24" y="77"/>
                  </a:cubicBezTo>
                  <a:cubicBezTo>
                    <a:pt x="26" y="76"/>
                    <a:pt x="28" y="76"/>
                    <a:pt x="30" y="75"/>
                  </a:cubicBezTo>
                  <a:cubicBezTo>
                    <a:pt x="31" y="86"/>
                    <a:pt x="31" y="86"/>
                    <a:pt x="31" y="86"/>
                  </a:cubicBezTo>
                  <a:cubicBezTo>
                    <a:pt x="31" y="87"/>
                    <a:pt x="33" y="88"/>
                    <a:pt x="34" y="88"/>
                  </a:cubicBezTo>
                  <a:cubicBezTo>
                    <a:pt x="36" y="88"/>
                    <a:pt x="37" y="86"/>
                    <a:pt x="37" y="85"/>
                  </a:cubicBezTo>
                  <a:cubicBezTo>
                    <a:pt x="35" y="73"/>
                    <a:pt x="35" y="73"/>
                    <a:pt x="35" y="73"/>
                  </a:cubicBezTo>
                  <a:cubicBezTo>
                    <a:pt x="37" y="73"/>
                    <a:pt x="38" y="72"/>
                    <a:pt x="40" y="71"/>
                  </a:cubicBezTo>
                  <a:cubicBezTo>
                    <a:pt x="42" y="69"/>
                    <a:pt x="43" y="67"/>
                    <a:pt x="44" y="64"/>
                  </a:cubicBezTo>
                  <a:cubicBezTo>
                    <a:pt x="45" y="62"/>
                    <a:pt x="46" y="59"/>
                    <a:pt x="45" y="55"/>
                  </a:cubicBezTo>
                  <a:cubicBezTo>
                    <a:pt x="45" y="51"/>
                    <a:pt x="43" y="47"/>
                    <a:pt x="39" y="44"/>
                  </a:cubicBezTo>
                  <a:close/>
                  <a:moveTo>
                    <a:pt x="17" y="23"/>
                  </a:moveTo>
                  <a:cubicBezTo>
                    <a:pt x="19" y="22"/>
                    <a:pt x="20" y="22"/>
                    <a:pt x="23" y="21"/>
                  </a:cubicBezTo>
                  <a:cubicBezTo>
                    <a:pt x="25" y="37"/>
                    <a:pt x="25" y="37"/>
                    <a:pt x="25" y="37"/>
                  </a:cubicBezTo>
                  <a:cubicBezTo>
                    <a:pt x="22" y="37"/>
                    <a:pt x="20" y="36"/>
                    <a:pt x="19" y="36"/>
                  </a:cubicBezTo>
                  <a:lnTo>
                    <a:pt x="17" y="23"/>
                  </a:lnTo>
                  <a:close/>
                  <a:moveTo>
                    <a:pt x="23" y="66"/>
                  </a:moveTo>
                  <a:cubicBezTo>
                    <a:pt x="20" y="48"/>
                    <a:pt x="20" y="48"/>
                    <a:pt x="20" y="48"/>
                  </a:cubicBezTo>
                  <a:cubicBezTo>
                    <a:pt x="23" y="49"/>
                    <a:pt x="25" y="50"/>
                    <a:pt x="26" y="50"/>
                  </a:cubicBezTo>
                  <a:cubicBezTo>
                    <a:pt x="28" y="64"/>
                    <a:pt x="28" y="64"/>
                    <a:pt x="28" y="64"/>
                  </a:cubicBezTo>
                  <a:cubicBezTo>
                    <a:pt x="27" y="65"/>
                    <a:pt x="25" y="66"/>
                    <a:pt x="23" y="66"/>
                  </a:cubicBezTo>
                </a:path>
              </a:pathLst>
            </a:custGeom>
            <a:solidFill>
              <a:srgbClr val="B3C1DA">
                <a:alpha val="100000"/>
              </a:srgbClr>
            </a:solidFill>
            <a:ln>
              <a:noFill/>
            </a:ln>
          </p:spPr>
        </p:sp>
        <p:sp>
          <p:nvSpPr>
            <p:cNvPr id="1049067" name="任意多边形 1049066"/>
            <p:cNvSpPr/>
            <p:nvPr/>
          </p:nvSpPr>
          <p:spPr bwMode="auto">
            <a:xfrm>
              <a:off x="3774749" y="3633149"/>
              <a:ext cx="82364" cy="142209"/>
            </a:xfrm>
            <a:custGeom>
              <a:avLst/>
              <a:gdLst>
                <a:gd name="l" fmla="*/ 0 w 24"/>
                <a:gd name="t" fmla="*/ 0 h 41"/>
                <a:gd name="r" fmla="*/ 24 w 24"/>
                <a:gd name="b" fmla="*/ 41 h 41"/>
              </a:gdLst>
              <a:ahLst/>
              <a:cxnLst/>
              <a:rect l="l" t="t" r="r" b="b"/>
              <a:pathLst>
                <a:path w="24" h="41">
                  <a:moveTo>
                    <a:pt x="17" y="36"/>
                  </a:moveTo>
                  <a:cubicBezTo>
                    <a:pt x="17" y="39"/>
                    <a:pt x="14" y="41"/>
                    <a:pt x="11" y="40"/>
                  </a:cubicBezTo>
                  <a:cubicBezTo>
                    <a:pt x="5" y="39"/>
                    <a:pt x="5" y="39"/>
                    <a:pt x="5" y="39"/>
                  </a:cubicBezTo>
                  <a:cubicBezTo>
                    <a:pt x="2" y="38"/>
                    <a:pt x="0" y="35"/>
                    <a:pt x="1" y="32"/>
                  </a:cubicBezTo>
                  <a:cubicBezTo>
                    <a:pt x="6" y="5"/>
                    <a:pt x="6" y="5"/>
                    <a:pt x="6" y="5"/>
                  </a:cubicBezTo>
                  <a:cubicBezTo>
                    <a:pt x="7" y="2"/>
                    <a:pt x="10" y="0"/>
                    <a:pt x="13" y="0"/>
                  </a:cubicBezTo>
                  <a:cubicBezTo>
                    <a:pt x="19" y="2"/>
                    <a:pt x="19" y="2"/>
                    <a:pt x="19" y="2"/>
                  </a:cubicBezTo>
                  <a:cubicBezTo>
                    <a:pt x="22" y="2"/>
                    <a:pt x="24" y="5"/>
                    <a:pt x="23" y="8"/>
                  </a:cubicBezTo>
                  <a:lnTo>
                    <a:pt x="17" y="36"/>
                  </a:lnTo>
                </a:path>
              </a:pathLst>
            </a:custGeom>
            <a:solidFill>
              <a:srgbClr val="FFFFFF">
                <a:alpha val="100000"/>
              </a:srgbClr>
            </a:solidFill>
            <a:ln>
              <a:noFill/>
            </a:ln>
          </p:spPr>
        </p:sp>
        <p:sp>
          <p:nvSpPr>
            <p:cNvPr id="1049068" name="任意多边形 1049067"/>
            <p:cNvSpPr/>
            <p:nvPr/>
          </p:nvSpPr>
          <p:spPr bwMode="auto">
            <a:xfrm>
              <a:off x="3851497" y="3612567"/>
              <a:ext cx="91725" cy="177761"/>
            </a:xfrm>
            <a:custGeom>
              <a:avLst/>
              <a:gdLst>
                <a:gd name="l" fmla="*/ 0 w 26"/>
                <a:gd name="t" fmla="*/ 0 h 51"/>
                <a:gd name="r" fmla="*/ 26 w 26"/>
                <a:gd name="b" fmla="*/ 51 h 51"/>
              </a:gdLst>
              <a:ahLst/>
              <a:cxnLst/>
              <a:rect l="l" t="t" r="r" b="b"/>
              <a:pathLst>
                <a:path w="26" h="51">
                  <a:moveTo>
                    <a:pt x="18" y="47"/>
                  </a:moveTo>
                  <a:cubicBezTo>
                    <a:pt x="17" y="50"/>
                    <a:pt x="14" y="51"/>
                    <a:pt x="11" y="51"/>
                  </a:cubicBezTo>
                  <a:cubicBezTo>
                    <a:pt x="5" y="50"/>
                    <a:pt x="5" y="50"/>
                    <a:pt x="5" y="50"/>
                  </a:cubicBezTo>
                  <a:cubicBezTo>
                    <a:pt x="2" y="49"/>
                    <a:pt x="0" y="46"/>
                    <a:pt x="1" y="43"/>
                  </a:cubicBezTo>
                  <a:cubicBezTo>
                    <a:pt x="9" y="5"/>
                    <a:pt x="9" y="5"/>
                    <a:pt x="9" y="5"/>
                  </a:cubicBezTo>
                  <a:cubicBezTo>
                    <a:pt x="10" y="2"/>
                    <a:pt x="13" y="0"/>
                    <a:pt x="16" y="0"/>
                  </a:cubicBezTo>
                  <a:cubicBezTo>
                    <a:pt x="21" y="2"/>
                    <a:pt x="21" y="2"/>
                    <a:pt x="21" y="2"/>
                  </a:cubicBezTo>
                  <a:cubicBezTo>
                    <a:pt x="24" y="2"/>
                    <a:pt x="26" y="5"/>
                    <a:pt x="26" y="8"/>
                  </a:cubicBezTo>
                  <a:lnTo>
                    <a:pt x="18" y="47"/>
                  </a:lnTo>
                </a:path>
              </a:pathLst>
            </a:custGeom>
            <a:solidFill>
              <a:srgbClr val="FFFFFF">
                <a:alpha val="100000"/>
              </a:srgbClr>
            </a:solidFill>
            <a:ln>
              <a:noFill/>
            </a:ln>
          </p:spPr>
        </p:sp>
        <p:sp>
          <p:nvSpPr>
            <p:cNvPr id="1049069" name="任意多边形 1049068"/>
            <p:cNvSpPr/>
            <p:nvPr/>
          </p:nvSpPr>
          <p:spPr bwMode="auto">
            <a:xfrm>
              <a:off x="3933861" y="3582628"/>
              <a:ext cx="101084" cy="222669"/>
            </a:xfrm>
            <a:custGeom>
              <a:avLst/>
              <a:gdLst>
                <a:gd name="l" fmla="*/ 0 w 29"/>
                <a:gd name="t" fmla="*/ 0 h 65"/>
                <a:gd name="r" fmla="*/ 29 w 29"/>
                <a:gd name="b" fmla="*/ 65 h 65"/>
              </a:gdLst>
              <a:ahLst/>
              <a:cxnLst/>
              <a:rect l="l" t="t" r="r" b="b"/>
              <a:pathLst>
                <a:path w="29" h="65">
                  <a:moveTo>
                    <a:pt x="17" y="61"/>
                  </a:moveTo>
                  <a:cubicBezTo>
                    <a:pt x="17" y="64"/>
                    <a:pt x="14" y="65"/>
                    <a:pt x="11" y="65"/>
                  </a:cubicBezTo>
                  <a:cubicBezTo>
                    <a:pt x="5" y="64"/>
                    <a:pt x="5" y="64"/>
                    <a:pt x="5" y="64"/>
                  </a:cubicBezTo>
                  <a:cubicBezTo>
                    <a:pt x="2" y="63"/>
                    <a:pt x="0" y="60"/>
                    <a:pt x="1" y="57"/>
                  </a:cubicBezTo>
                  <a:cubicBezTo>
                    <a:pt x="12" y="5"/>
                    <a:pt x="12" y="5"/>
                    <a:pt x="12" y="5"/>
                  </a:cubicBezTo>
                  <a:cubicBezTo>
                    <a:pt x="12" y="2"/>
                    <a:pt x="15" y="0"/>
                    <a:pt x="18" y="0"/>
                  </a:cubicBezTo>
                  <a:cubicBezTo>
                    <a:pt x="24" y="2"/>
                    <a:pt x="24" y="2"/>
                    <a:pt x="24" y="2"/>
                  </a:cubicBezTo>
                  <a:cubicBezTo>
                    <a:pt x="27" y="2"/>
                    <a:pt x="29" y="5"/>
                    <a:pt x="28" y="8"/>
                  </a:cubicBezTo>
                  <a:lnTo>
                    <a:pt x="17" y="61"/>
                  </a:lnTo>
                </a:path>
              </a:pathLst>
            </a:custGeom>
            <a:solidFill>
              <a:srgbClr val="FFFFFF">
                <a:alpha val="100000"/>
              </a:srgbClr>
            </a:solidFill>
            <a:ln>
              <a:noFill/>
            </a:ln>
          </p:spPr>
        </p:sp>
        <p:sp>
          <p:nvSpPr>
            <p:cNvPr id="1049070" name="任意多边形 1049069"/>
            <p:cNvSpPr/>
            <p:nvPr/>
          </p:nvSpPr>
          <p:spPr bwMode="auto">
            <a:xfrm>
              <a:off x="4010611" y="3644376"/>
              <a:ext cx="89852" cy="179633"/>
            </a:xfrm>
            <a:custGeom>
              <a:avLst/>
              <a:gdLst>
                <a:gd name="l" fmla="*/ 0 w 26"/>
                <a:gd name="t" fmla="*/ 0 h 52"/>
                <a:gd name="r" fmla="*/ 26 w 26"/>
                <a:gd name="b" fmla="*/ 52 h 52"/>
              </a:gdLst>
              <a:ahLst/>
              <a:cxnLst/>
              <a:rect l="l" t="t" r="r" b="b"/>
              <a:pathLst>
                <a:path w="26" h="52">
                  <a:moveTo>
                    <a:pt x="17" y="47"/>
                  </a:moveTo>
                  <a:cubicBezTo>
                    <a:pt x="17" y="50"/>
                    <a:pt x="14" y="52"/>
                    <a:pt x="11" y="51"/>
                  </a:cubicBezTo>
                  <a:cubicBezTo>
                    <a:pt x="5" y="50"/>
                    <a:pt x="5" y="50"/>
                    <a:pt x="5" y="50"/>
                  </a:cubicBezTo>
                  <a:cubicBezTo>
                    <a:pt x="2" y="50"/>
                    <a:pt x="0" y="47"/>
                    <a:pt x="1" y="44"/>
                  </a:cubicBezTo>
                  <a:cubicBezTo>
                    <a:pt x="9" y="5"/>
                    <a:pt x="9" y="5"/>
                    <a:pt x="9" y="5"/>
                  </a:cubicBezTo>
                  <a:cubicBezTo>
                    <a:pt x="10" y="2"/>
                    <a:pt x="12" y="0"/>
                    <a:pt x="15" y="1"/>
                  </a:cubicBezTo>
                  <a:cubicBezTo>
                    <a:pt x="21" y="2"/>
                    <a:pt x="21" y="2"/>
                    <a:pt x="21" y="2"/>
                  </a:cubicBezTo>
                  <a:cubicBezTo>
                    <a:pt x="24" y="3"/>
                    <a:pt x="26" y="6"/>
                    <a:pt x="25" y="9"/>
                  </a:cubicBezTo>
                  <a:lnTo>
                    <a:pt x="17" y="47"/>
                  </a:lnTo>
                </a:path>
              </a:pathLst>
            </a:custGeom>
            <a:solidFill>
              <a:srgbClr val="FFFFFF">
                <a:alpha val="100000"/>
              </a:srgbClr>
            </a:solidFill>
            <a:ln>
              <a:noFill/>
            </a:ln>
          </p:spPr>
        </p:sp>
        <p:sp>
          <p:nvSpPr>
            <p:cNvPr id="1049071" name="任意多边形 1049070"/>
            <p:cNvSpPr/>
            <p:nvPr/>
          </p:nvSpPr>
          <p:spPr bwMode="auto">
            <a:xfrm>
              <a:off x="1670711" y="2895905"/>
              <a:ext cx="160985" cy="160921"/>
            </a:xfrm>
            <a:custGeom>
              <a:avLst/>
              <a:gdLst>
                <a:gd name="l" fmla="*/ 0 w 47"/>
                <a:gd name="t" fmla="*/ 0 h 47"/>
                <a:gd name="r" fmla="*/ 47 w 47"/>
                <a:gd name="b" fmla="*/ 47 h 47"/>
              </a:gdLst>
              <a:ahLst/>
              <a:cxnLst/>
              <a:rect l="l" t="t" r="r" b="b"/>
              <a:pathLst>
                <a:path w="47" h="47">
                  <a:moveTo>
                    <a:pt x="26" y="2"/>
                  </a:moveTo>
                  <a:cubicBezTo>
                    <a:pt x="15" y="0"/>
                    <a:pt x="3" y="9"/>
                    <a:pt x="2" y="20"/>
                  </a:cubicBezTo>
                  <a:cubicBezTo>
                    <a:pt x="0" y="32"/>
                    <a:pt x="8" y="43"/>
                    <a:pt x="20" y="45"/>
                  </a:cubicBezTo>
                  <a:cubicBezTo>
                    <a:pt x="32" y="47"/>
                    <a:pt x="43" y="39"/>
                    <a:pt x="45" y="27"/>
                  </a:cubicBezTo>
                  <a:cubicBezTo>
                    <a:pt x="47" y="15"/>
                    <a:pt x="38" y="4"/>
                    <a:pt x="26" y="2"/>
                  </a:cubicBezTo>
                  <a:close/>
                  <a:moveTo>
                    <a:pt x="21" y="41"/>
                  </a:moveTo>
                  <a:cubicBezTo>
                    <a:pt x="11" y="39"/>
                    <a:pt x="5" y="31"/>
                    <a:pt x="6" y="21"/>
                  </a:cubicBezTo>
                  <a:cubicBezTo>
                    <a:pt x="7" y="11"/>
                    <a:pt x="16" y="5"/>
                    <a:pt x="26" y="6"/>
                  </a:cubicBezTo>
                  <a:cubicBezTo>
                    <a:pt x="35" y="8"/>
                    <a:pt x="42" y="17"/>
                    <a:pt x="41" y="26"/>
                  </a:cubicBezTo>
                  <a:cubicBezTo>
                    <a:pt x="39" y="36"/>
                    <a:pt x="30" y="42"/>
                    <a:pt x="21" y="41"/>
                  </a:cubicBezTo>
                </a:path>
              </a:pathLst>
            </a:custGeom>
            <a:solidFill>
              <a:srgbClr val="000000">
                <a:alpha val="100000"/>
              </a:srgbClr>
            </a:solidFill>
            <a:ln>
              <a:noFill/>
            </a:ln>
          </p:spPr>
        </p:sp>
        <p:sp>
          <p:nvSpPr>
            <p:cNvPr id="1049072" name="任意多边形 1049071"/>
            <p:cNvSpPr/>
            <p:nvPr/>
          </p:nvSpPr>
          <p:spPr bwMode="auto">
            <a:xfrm>
              <a:off x="1708150" y="2938943"/>
              <a:ext cx="84236" cy="76718"/>
            </a:xfrm>
            <a:custGeom>
              <a:avLst/>
              <a:gdLst>
                <a:gd name="l" fmla="*/ 0 w 25"/>
                <a:gd name="t" fmla="*/ 0 h 22"/>
                <a:gd name="r" fmla="*/ 25 w 25"/>
                <a:gd name="b" fmla="*/ 22 h 22"/>
              </a:gdLst>
              <a:ahLst/>
              <a:cxnLst/>
              <a:rect l="l" t="t" r="r" b="b"/>
              <a:pathLst>
                <a:path w="25" h="22">
                  <a:moveTo>
                    <a:pt x="14" y="18"/>
                  </a:moveTo>
                  <a:cubicBezTo>
                    <a:pt x="12" y="18"/>
                    <a:pt x="10" y="16"/>
                    <a:pt x="9" y="14"/>
                  </a:cubicBezTo>
                  <a:cubicBezTo>
                    <a:pt x="14" y="15"/>
                    <a:pt x="14" y="15"/>
                    <a:pt x="14" y="15"/>
                  </a:cubicBezTo>
                  <a:cubicBezTo>
                    <a:pt x="14" y="15"/>
                    <a:pt x="15" y="14"/>
                    <a:pt x="15" y="13"/>
                  </a:cubicBezTo>
                  <a:cubicBezTo>
                    <a:pt x="15" y="13"/>
                    <a:pt x="15" y="12"/>
                    <a:pt x="14" y="12"/>
                  </a:cubicBezTo>
                  <a:cubicBezTo>
                    <a:pt x="8" y="11"/>
                    <a:pt x="8" y="11"/>
                    <a:pt x="8" y="11"/>
                  </a:cubicBezTo>
                  <a:cubicBezTo>
                    <a:pt x="8" y="11"/>
                    <a:pt x="8" y="10"/>
                    <a:pt x="8" y="10"/>
                  </a:cubicBezTo>
                  <a:cubicBezTo>
                    <a:pt x="8" y="10"/>
                    <a:pt x="8" y="9"/>
                    <a:pt x="9" y="9"/>
                  </a:cubicBezTo>
                  <a:cubicBezTo>
                    <a:pt x="14" y="10"/>
                    <a:pt x="14" y="10"/>
                    <a:pt x="14" y="10"/>
                  </a:cubicBezTo>
                  <a:cubicBezTo>
                    <a:pt x="15" y="10"/>
                    <a:pt x="16" y="9"/>
                    <a:pt x="16" y="9"/>
                  </a:cubicBezTo>
                  <a:cubicBezTo>
                    <a:pt x="16" y="8"/>
                    <a:pt x="16" y="7"/>
                    <a:pt x="15" y="7"/>
                  </a:cubicBezTo>
                  <a:cubicBezTo>
                    <a:pt x="10" y="6"/>
                    <a:pt x="10" y="6"/>
                    <a:pt x="10" y="6"/>
                  </a:cubicBezTo>
                  <a:cubicBezTo>
                    <a:pt x="11" y="5"/>
                    <a:pt x="14" y="4"/>
                    <a:pt x="16" y="4"/>
                  </a:cubicBezTo>
                  <a:cubicBezTo>
                    <a:pt x="18" y="4"/>
                    <a:pt x="19" y="5"/>
                    <a:pt x="20" y="6"/>
                  </a:cubicBezTo>
                  <a:cubicBezTo>
                    <a:pt x="25" y="7"/>
                    <a:pt x="25" y="7"/>
                    <a:pt x="25" y="7"/>
                  </a:cubicBezTo>
                  <a:cubicBezTo>
                    <a:pt x="23" y="4"/>
                    <a:pt x="20" y="1"/>
                    <a:pt x="17" y="1"/>
                  </a:cubicBezTo>
                  <a:cubicBezTo>
                    <a:pt x="12" y="0"/>
                    <a:pt x="8" y="2"/>
                    <a:pt x="6" y="6"/>
                  </a:cubicBezTo>
                  <a:cubicBezTo>
                    <a:pt x="3" y="5"/>
                    <a:pt x="3" y="5"/>
                    <a:pt x="3" y="5"/>
                  </a:cubicBezTo>
                  <a:cubicBezTo>
                    <a:pt x="2" y="5"/>
                    <a:pt x="1" y="6"/>
                    <a:pt x="1" y="6"/>
                  </a:cubicBezTo>
                  <a:cubicBezTo>
                    <a:pt x="1" y="7"/>
                    <a:pt x="2" y="8"/>
                    <a:pt x="2" y="8"/>
                  </a:cubicBezTo>
                  <a:cubicBezTo>
                    <a:pt x="5" y="8"/>
                    <a:pt x="5" y="8"/>
                    <a:pt x="5" y="8"/>
                  </a:cubicBezTo>
                  <a:cubicBezTo>
                    <a:pt x="5" y="9"/>
                    <a:pt x="5" y="9"/>
                    <a:pt x="5" y="9"/>
                  </a:cubicBezTo>
                  <a:cubicBezTo>
                    <a:pt x="5" y="10"/>
                    <a:pt x="5" y="10"/>
                    <a:pt x="5" y="10"/>
                  </a:cubicBezTo>
                  <a:cubicBezTo>
                    <a:pt x="2" y="10"/>
                    <a:pt x="2" y="10"/>
                    <a:pt x="2" y="10"/>
                  </a:cubicBezTo>
                  <a:cubicBezTo>
                    <a:pt x="1" y="10"/>
                    <a:pt x="1" y="10"/>
                    <a:pt x="0" y="11"/>
                  </a:cubicBezTo>
                  <a:cubicBezTo>
                    <a:pt x="0" y="12"/>
                    <a:pt x="1" y="13"/>
                    <a:pt x="2" y="13"/>
                  </a:cubicBezTo>
                  <a:cubicBezTo>
                    <a:pt x="5" y="13"/>
                    <a:pt x="5" y="13"/>
                    <a:pt x="5" y="13"/>
                  </a:cubicBezTo>
                  <a:cubicBezTo>
                    <a:pt x="6" y="17"/>
                    <a:pt x="9" y="21"/>
                    <a:pt x="14" y="21"/>
                  </a:cubicBezTo>
                  <a:cubicBezTo>
                    <a:pt x="17" y="22"/>
                    <a:pt x="21" y="20"/>
                    <a:pt x="23" y="18"/>
                  </a:cubicBezTo>
                  <a:cubicBezTo>
                    <a:pt x="19" y="17"/>
                    <a:pt x="19" y="17"/>
                    <a:pt x="19" y="17"/>
                  </a:cubicBezTo>
                  <a:cubicBezTo>
                    <a:pt x="17" y="18"/>
                    <a:pt x="16" y="18"/>
                    <a:pt x="14" y="18"/>
                  </a:cubicBezTo>
                </a:path>
              </a:pathLst>
            </a:custGeom>
            <a:solidFill>
              <a:srgbClr val="000000">
                <a:alpha val="100000"/>
              </a:srgbClr>
            </a:solidFill>
            <a:ln>
              <a:noFill/>
            </a:ln>
          </p:spPr>
        </p:sp>
        <p:sp>
          <p:nvSpPr>
            <p:cNvPr id="1049073" name="任意多边形 1049072"/>
            <p:cNvSpPr/>
            <p:nvPr/>
          </p:nvSpPr>
          <p:spPr bwMode="auto">
            <a:xfrm>
              <a:off x="3275733" y="2349500"/>
              <a:ext cx="161925" cy="161925"/>
            </a:xfrm>
            <a:custGeom>
              <a:avLst/>
              <a:gdLst>
                <a:gd name="l" fmla="*/ 0 w 47"/>
                <a:gd name="t" fmla="*/ 0 h 47"/>
                <a:gd name="r" fmla="*/ 47 w 47"/>
                <a:gd name="b" fmla="*/ 47 h 47"/>
              </a:gdLst>
              <a:ahLst/>
              <a:cxnLst/>
              <a:rect l="l" t="t" r="r" b="b"/>
              <a:pathLst>
                <a:path w="47" h="47">
                  <a:moveTo>
                    <a:pt x="27" y="2"/>
                  </a:moveTo>
                  <a:cubicBezTo>
                    <a:pt x="15" y="0"/>
                    <a:pt x="4" y="8"/>
                    <a:pt x="2" y="20"/>
                  </a:cubicBezTo>
                  <a:cubicBezTo>
                    <a:pt x="0" y="32"/>
                    <a:pt x="8" y="43"/>
                    <a:pt x="20" y="45"/>
                  </a:cubicBezTo>
                  <a:cubicBezTo>
                    <a:pt x="32" y="47"/>
                    <a:pt x="43" y="38"/>
                    <a:pt x="45" y="27"/>
                  </a:cubicBezTo>
                  <a:cubicBezTo>
                    <a:pt x="47" y="15"/>
                    <a:pt x="38" y="4"/>
                    <a:pt x="27" y="2"/>
                  </a:cubicBezTo>
                  <a:close/>
                  <a:moveTo>
                    <a:pt x="21" y="41"/>
                  </a:moveTo>
                  <a:cubicBezTo>
                    <a:pt x="11" y="39"/>
                    <a:pt x="5" y="30"/>
                    <a:pt x="6" y="21"/>
                  </a:cubicBezTo>
                  <a:cubicBezTo>
                    <a:pt x="8" y="11"/>
                    <a:pt x="16" y="5"/>
                    <a:pt x="26" y="6"/>
                  </a:cubicBezTo>
                  <a:cubicBezTo>
                    <a:pt x="35" y="7"/>
                    <a:pt x="42" y="16"/>
                    <a:pt x="41" y="26"/>
                  </a:cubicBezTo>
                  <a:cubicBezTo>
                    <a:pt x="39" y="35"/>
                    <a:pt x="30" y="42"/>
                    <a:pt x="21" y="41"/>
                  </a:cubicBezTo>
                </a:path>
              </a:pathLst>
            </a:custGeom>
            <a:solidFill>
              <a:schemeClr val="accent1">
                <a:alpha val="100000"/>
              </a:schemeClr>
            </a:solidFill>
            <a:ln>
              <a:noFill/>
            </a:ln>
          </p:spPr>
        </p:sp>
        <p:sp>
          <p:nvSpPr>
            <p:cNvPr id="1049074" name="任意多边形 1049073"/>
            <p:cNvSpPr/>
            <p:nvPr/>
          </p:nvSpPr>
          <p:spPr bwMode="auto">
            <a:xfrm>
              <a:off x="3314257" y="2394430"/>
              <a:ext cx="86108" cy="74847"/>
            </a:xfrm>
            <a:custGeom>
              <a:avLst/>
              <a:gdLst>
                <a:gd name="l" fmla="*/ 0 w 25"/>
                <a:gd name="t" fmla="*/ 0 h 22"/>
                <a:gd name="r" fmla="*/ 25 w 25"/>
                <a:gd name="b" fmla="*/ 22 h 22"/>
              </a:gdLst>
              <a:ahLst/>
              <a:cxnLst/>
              <a:rect l="l" t="t" r="r" b="b"/>
              <a:pathLst>
                <a:path w="25" h="22">
                  <a:moveTo>
                    <a:pt x="14" y="18"/>
                  </a:moveTo>
                  <a:cubicBezTo>
                    <a:pt x="12" y="17"/>
                    <a:pt x="10" y="16"/>
                    <a:pt x="9" y="14"/>
                  </a:cubicBezTo>
                  <a:cubicBezTo>
                    <a:pt x="14" y="14"/>
                    <a:pt x="14" y="14"/>
                    <a:pt x="14" y="14"/>
                  </a:cubicBezTo>
                  <a:cubicBezTo>
                    <a:pt x="15" y="15"/>
                    <a:pt x="15" y="14"/>
                    <a:pt x="15" y="13"/>
                  </a:cubicBezTo>
                  <a:cubicBezTo>
                    <a:pt x="15" y="12"/>
                    <a:pt x="15" y="12"/>
                    <a:pt x="14" y="12"/>
                  </a:cubicBezTo>
                  <a:cubicBezTo>
                    <a:pt x="8" y="11"/>
                    <a:pt x="8" y="11"/>
                    <a:pt x="8" y="11"/>
                  </a:cubicBezTo>
                  <a:cubicBezTo>
                    <a:pt x="8" y="10"/>
                    <a:pt x="8" y="10"/>
                    <a:pt x="8" y="10"/>
                  </a:cubicBezTo>
                  <a:cubicBezTo>
                    <a:pt x="8" y="9"/>
                    <a:pt x="9" y="9"/>
                    <a:pt x="9" y="9"/>
                  </a:cubicBezTo>
                  <a:cubicBezTo>
                    <a:pt x="14" y="10"/>
                    <a:pt x="14" y="10"/>
                    <a:pt x="14" y="10"/>
                  </a:cubicBezTo>
                  <a:cubicBezTo>
                    <a:pt x="15" y="10"/>
                    <a:pt x="16" y="9"/>
                    <a:pt x="16" y="8"/>
                  </a:cubicBezTo>
                  <a:cubicBezTo>
                    <a:pt x="16" y="8"/>
                    <a:pt x="16" y="7"/>
                    <a:pt x="15" y="7"/>
                  </a:cubicBezTo>
                  <a:cubicBezTo>
                    <a:pt x="10" y="6"/>
                    <a:pt x="10" y="6"/>
                    <a:pt x="10" y="6"/>
                  </a:cubicBezTo>
                  <a:cubicBezTo>
                    <a:pt x="12" y="4"/>
                    <a:pt x="14" y="3"/>
                    <a:pt x="16" y="4"/>
                  </a:cubicBezTo>
                  <a:cubicBezTo>
                    <a:pt x="18" y="4"/>
                    <a:pt x="19" y="5"/>
                    <a:pt x="20" y="6"/>
                  </a:cubicBezTo>
                  <a:cubicBezTo>
                    <a:pt x="25" y="7"/>
                    <a:pt x="25" y="7"/>
                    <a:pt x="25" y="7"/>
                  </a:cubicBezTo>
                  <a:cubicBezTo>
                    <a:pt x="23" y="3"/>
                    <a:pt x="20" y="1"/>
                    <a:pt x="17" y="0"/>
                  </a:cubicBezTo>
                  <a:cubicBezTo>
                    <a:pt x="12" y="0"/>
                    <a:pt x="8" y="2"/>
                    <a:pt x="6" y="6"/>
                  </a:cubicBezTo>
                  <a:cubicBezTo>
                    <a:pt x="3" y="5"/>
                    <a:pt x="3" y="5"/>
                    <a:pt x="3" y="5"/>
                  </a:cubicBezTo>
                  <a:cubicBezTo>
                    <a:pt x="2" y="5"/>
                    <a:pt x="1" y="5"/>
                    <a:pt x="1" y="6"/>
                  </a:cubicBezTo>
                  <a:cubicBezTo>
                    <a:pt x="1" y="7"/>
                    <a:pt x="2" y="8"/>
                    <a:pt x="2" y="8"/>
                  </a:cubicBezTo>
                  <a:cubicBezTo>
                    <a:pt x="5" y="8"/>
                    <a:pt x="5" y="8"/>
                    <a:pt x="5" y="8"/>
                  </a:cubicBezTo>
                  <a:cubicBezTo>
                    <a:pt x="5" y="9"/>
                    <a:pt x="5" y="9"/>
                    <a:pt x="5" y="9"/>
                  </a:cubicBezTo>
                  <a:cubicBezTo>
                    <a:pt x="5" y="10"/>
                    <a:pt x="5" y="10"/>
                    <a:pt x="5" y="10"/>
                  </a:cubicBezTo>
                  <a:cubicBezTo>
                    <a:pt x="2" y="10"/>
                    <a:pt x="2" y="10"/>
                    <a:pt x="2" y="10"/>
                  </a:cubicBezTo>
                  <a:cubicBezTo>
                    <a:pt x="1" y="10"/>
                    <a:pt x="1" y="10"/>
                    <a:pt x="1" y="11"/>
                  </a:cubicBezTo>
                  <a:cubicBezTo>
                    <a:pt x="0" y="12"/>
                    <a:pt x="1" y="13"/>
                    <a:pt x="2" y="13"/>
                  </a:cubicBezTo>
                  <a:cubicBezTo>
                    <a:pt x="5" y="13"/>
                    <a:pt x="5" y="13"/>
                    <a:pt x="5" y="13"/>
                  </a:cubicBezTo>
                  <a:cubicBezTo>
                    <a:pt x="6" y="17"/>
                    <a:pt x="9" y="21"/>
                    <a:pt x="14" y="21"/>
                  </a:cubicBezTo>
                  <a:cubicBezTo>
                    <a:pt x="17" y="22"/>
                    <a:pt x="21" y="20"/>
                    <a:pt x="23" y="17"/>
                  </a:cubicBezTo>
                  <a:cubicBezTo>
                    <a:pt x="19" y="17"/>
                    <a:pt x="19" y="17"/>
                    <a:pt x="19" y="17"/>
                  </a:cubicBezTo>
                  <a:cubicBezTo>
                    <a:pt x="17" y="18"/>
                    <a:pt x="16" y="18"/>
                    <a:pt x="14" y="18"/>
                  </a:cubicBezTo>
                </a:path>
              </a:pathLst>
            </a:custGeom>
            <a:solidFill>
              <a:srgbClr val="AC4744">
                <a:alpha val="100000"/>
              </a:srgbClr>
            </a:solidFill>
            <a:ln>
              <a:noFill/>
            </a:ln>
          </p:spPr>
        </p:sp>
        <p:sp>
          <p:nvSpPr>
            <p:cNvPr id="1049075" name="任意多边形 1049074"/>
            <p:cNvSpPr/>
            <p:nvPr/>
          </p:nvSpPr>
          <p:spPr bwMode="auto">
            <a:xfrm>
              <a:off x="465195" y="2837900"/>
              <a:ext cx="89852" cy="140338"/>
            </a:xfrm>
            <a:custGeom>
              <a:avLst/>
              <a:gdLst>
                <a:gd name="l" fmla="*/ 0 w 26"/>
                <a:gd name="t" fmla="*/ 0 h 41"/>
                <a:gd name="r" fmla="*/ 26 w 26"/>
                <a:gd name="b" fmla="*/ 41 h 41"/>
              </a:gdLst>
              <a:ahLst/>
              <a:cxnLst/>
              <a:rect l="l" t="t" r="r" b="b"/>
              <a:pathLst>
                <a:path w="26" h="41">
                  <a:moveTo>
                    <a:pt x="9" y="0"/>
                  </a:moveTo>
                  <a:cubicBezTo>
                    <a:pt x="9" y="0"/>
                    <a:pt x="0" y="18"/>
                    <a:pt x="2" y="30"/>
                  </a:cubicBezTo>
                  <a:cubicBezTo>
                    <a:pt x="3" y="37"/>
                    <a:pt x="8" y="41"/>
                    <a:pt x="15" y="40"/>
                  </a:cubicBezTo>
                  <a:cubicBezTo>
                    <a:pt x="21" y="39"/>
                    <a:pt x="26" y="33"/>
                    <a:pt x="25" y="27"/>
                  </a:cubicBezTo>
                  <a:cubicBezTo>
                    <a:pt x="23" y="15"/>
                    <a:pt x="9" y="0"/>
                    <a:pt x="9" y="0"/>
                  </a:cubicBezTo>
                  <a:close/>
                  <a:moveTo>
                    <a:pt x="14" y="36"/>
                  </a:moveTo>
                  <a:cubicBezTo>
                    <a:pt x="20" y="25"/>
                    <a:pt x="20" y="25"/>
                    <a:pt x="20" y="25"/>
                  </a:cubicBezTo>
                  <a:cubicBezTo>
                    <a:pt x="20" y="25"/>
                    <a:pt x="22" y="34"/>
                    <a:pt x="14" y="36"/>
                  </a:cubicBezTo>
                </a:path>
              </a:pathLst>
            </a:custGeom>
            <a:solidFill>
              <a:srgbClr val="FFFFFF">
                <a:alpha val="100000"/>
              </a:srgbClr>
            </a:solidFill>
            <a:ln>
              <a:noFill/>
            </a:ln>
          </p:spPr>
        </p:sp>
        <p:sp>
          <p:nvSpPr>
            <p:cNvPr id="1049076" name="任意多边形 1049075"/>
            <p:cNvSpPr/>
            <p:nvPr/>
          </p:nvSpPr>
          <p:spPr bwMode="auto">
            <a:xfrm>
              <a:off x="2991570" y="2546350"/>
              <a:ext cx="88900" cy="139700"/>
            </a:xfrm>
            <a:custGeom>
              <a:avLst/>
              <a:gdLst>
                <a:gd name="l" fmla="*/ 0 w 26"/>
                <a:gd name="t" fmla="*/ 0 h 41"/>
                <a:gd name="r" fmla="*/ 26 w 26"/>
                <a:gd name="b" fmla="*/ 41 h 41"/>
              </a:gdLst>
              <a:ahLst/>
              <a:cxnLst/>
              <a:rect l="l" t="t" r="r" b="b"/>
              <a:pathLst>
                <a:path w="26" h="41">
                  <a:moveTo>
                    <a:pt x="9" y="0"/>
                  </a:moveTo>
                  <a:cubicBezTo>
                    <a:pt x="9" y="0"/>
                    <a:pt x="0" y="18"/>
                    <a:pt x="2" y="30"/>
                  </a:cubicBezTo>
                  <a:cubicBezTo>
                    <a:pt x="3" y="37"/>
                    <a:pt x="9" y="41"/>
                    <a:pt x="15" y="40"/>
                  </a:cubicBezTo>
                  <a:cubicBezTo>
                    <a:pt x="22" y="39"/>
                    <a:pt x="26" y="33"/>
                    <a:pt x="25" y="27"/>
                  </a:cubicBezTo>
                  <a:cubicBezTo>
                    <a:pt x="23" y="15"/>
                    <a:pt x="9" y="0"/>
                    <a:pt x="9" y="0"/>
                  </a:cubicBezTo>
                  <a:close/>
                  <a:moveTo>
                    <a:pt x="14" y="36"/>
                  </a:moveTo>
                  <a:cubicBezTo>
                    <a:pt x="20" y="25"/>
                    <a:pt x="20" y="25"/>
                    <a:pt x="20" y="25"/>
                  </a:cubicBezTo>
                  <a:cubicBezTo>
                    <a:pt x="20" y="25"/>
                    <a:pt x="23" y="34"/>
                    <a:pt x="14" y="36"/>
                  </a:cubicBezTo>
                </a:path>
              </a:pathLst>
            </a:custGeom>
            <a:solidFill>
              <a:schemeClr val="accent2">
                <a:alpha val="100000"/>
              </a:schemeClr>
            </a:solidFill>
            <a:ln>
              <a:noFill/>
            </a:ln>
          </p:spPr>
        </p:sp>
        <p:sp>
          <p:nvSpPr>
            <p:cNvPr id="1049077" name="任意多边形 1049076"/>
            <p:cNvSpPr/>
            <p:nvPr/>
          </p:nvSpPr>
          <p:spPr bwMode="auto">
            <a:xfrm>
              <a:off x="4632088" y="3885759"/>
              <a:ext cx="157241" cy="256351"/>
            </a:xfrm>
            <a:custGeom>
              <a:avLst/>
              <a:gdLst>
                <a:gd name="l" fmla="*/ 0 w 46"/>
                <a:gd name="t" fmla="*/ 0 h 75"/>
                <a:gd name="r" fmla="*/ 46 w 46"/>
                <a:gd name="b" fmla="*/ 75 h 75"/>
              </a:gdLst>
              <a:ahLst/>
              <a:cxnLst/>
              <a:rect l="l" t="t" r="r" b="b"/>
              <a:pathLst>
                <a:path w="46" h="75">
                  <a:moveTo>
                    <a:pt x="16" y="0"/>
                  </a:moveTo>
                  <a:cubicBezTo>
                    <a:pt x="16" y="0"/>
                    <a:pt x="0" y="34"/>
                    <a:pt x="3" y="56"/>
                  </a:cubicBezTo>
                  <a:cubicBezTo>
                    <a:pt x="5" y="67"/>
                    <a:pt x="15" y="75"/>
                    <a:pt x="27" y="73"/>
                  </a:cubicBezTo>
                  <a:cubicBezTo>
                    <a:pt x="38" y="72"/>
                    <a:pt x="46" y="61"/>
                    <a:pt x="45" y="49"/>
                  </a:cubicBezTo>
                  <a:cubicBezTo>
                    <a:pt x="41" y="28"/>
                    <a:pt x="16" y="0"/>
                    <a:pt x="16" y="0"/>
                  </a:cubicBezTo>
                  <a:close/>
                  <a:moveTo>
                    <a:pt x="25" y="65"/>
                  </a:moveTo>
                  <a:cubicBezTo>
                    <a:pt x="36" y="46"/>
                    <a:pt x="36" y="46"/>
                    <a:pt x="36" y="46"/>
                  </a:cubicBezTo>
                  <a:cubicBezTo>
                    <a:pt x="36" y="46"/>
                    <a:pt x="40" y="63"/>
                    <a:pt x="25" y="65"/>
                  </a:cubicBezTo>
                </a:path>
              </a:pathLst>
            </a:custGeom>
            <a:solidFill>
              <a:srgbClr val="FFFFFF">
                <a:alpha val="100000"/>
              </a:srgbClr>
            </a:solidFill>
            <a:ln>
              <a:noFill/>
            </a:ln>
          </p:spPr>
        </p:sp>
        <p:sp>
          <p:nvSpPr>
            <p:cNvPr id="1049078" name="任意多边形 1049077"/>
            <p:cNvSpPr/>
            <p:nvPr/>
          </p:nvSpPr>
          <p:spPr bwMode="auto">
            <a:xfrm>
              <a:off x="4398097" y="2779892"/>
              <a:ext cx="159114" cy="256352"/>
            </a:xfrm>
            <a:custGeom>
              <a:avLst/>
              <a:gdLst>
                <a:gd name="l" fmla="*/ 0 w 46"/>
                <a:gd name="t" fmla="*/ 0 h 75"/>
                <a:gd name="r" fmla="*/ 46 w 46"/>
                <a:gd name="b" fmla="*/ 75 h 75"/>
              </a:gdLst>
              <a:ahLst/>
              <a:cxnLst/>
              <a:rect l="l" t="t" r="r" b="b"/>
              <a:pathLst>
                <a:path w="46" h="75">
                  <a:moveTo>
                    <a:pt x="16" y="0"/>
                  </a:moveTo>
                  <a:cubicBezTo>
                    <a:pt x="16" y="0"/>
                    <a:pt x="0" y="34"/>
                    <a:pt x="3" y="56"/>
                  </a:cubicBezTo>
                  <a:cubicBezTo>
                    <a:pt x="5" y="67"/>
                    <a:pt x="16" y="75"/>
                    <a:pt x="27" y="73"/>
                  </a:cubicBezTo>
                  <a:cubicBezTo>
                    <a:pt x="39" y="71"/>
                    <a:pt x="46" y="61"/>
                    <a:pt x="45" y="49"/>
                  </a:cubicBezTo>
                  <a:cubicBezTo>
                    <a:pt x="41" y="27"/>
                    <a:pt x="16" y="0"/>
                    <a:pt x="16" y="0"/>
                  </a:cubicBezTo>
                  <a:close/>
                  <a:moveTo>
                    <a:pt x="26" y="65"/>
                  </a:moveTo>
                  <a:cubicBezTo>
                    <a:pt x="36" y="46"/>
                    <a:pt x="36" y="46"/>
                    <a:pt x="36" y="46"/>
                  </a:cubicBezTo>
                  <a:cubicBezTo>
                    <a:pt x="36" y="46"/>
                    <a:pt x="40" y="63"/>
                    <a:pt x="26" y="65"/>
                  </a:cubicBezTo>
                </a:path>
              </a:pathLst>
            </a:custGeom>
            <a:solidFill>
              <a:srgbClr val="B3C1DA">
                <a:alpha val="100000"/>
              </a:srgbClr>
            </a:solidFill>
            <a:ln>
              <a:noFill/>
            </a:ln>
          </p:spPr>
        </p:sp>
        <p:sp>
          <p:nvSpPr>
            <p:cNvPr id="1049079" name="任意多边形 1049078"/>
            <p:cNvSpPr/>
            <p:nvPr/>
          </p:nvSpPr>
          <p:spPr bwMode="auto">
            <a:xfrm>
              <a:off x="3340463" y="3461001"/>
              <a:ext cx="127291" cy="258222"/>
            </a:xfrm>
            <a:custGeom>
              <a:avLst/>
              <a:gdLst>
                <a:gd name="l" fmla="*/ 0 w 37"/>
                <a:gd name="t" fmla="*/ 0 h 75"/>
                <a:gd name="r" fmla="*/ 37 w 37"/>
                <a:gd name="b" fmla="*/ 75 h 75"/>
              </a:gdLst>
              <a:ahLst/>
              <a:cxnLst/>
              <a:rect l="l" t="t" r="r" b="b"/>
              <a:pathLst>
                <a:path w="37" h="75">
                  <a:moveTo>
                    <a:pt x="37" y="14"/>
                  </a:moveTo>
                  <a:cubicBezTo>
                    <a:pt x="37" y="14"/>
                    <a:pt x="37" y="14"/>
                    <a:pt x="37" y="14"/>
                  </a:cubicBezTo>
                  <a:cubicBezTo>
                    <a:pt x="37" y="14"/>
                    <a:pt x="37" y="14"/>
                    <a:pt x="37" y="14"/>
                  </a:cubicBezTo>
                  <a:cubicBezTo>
                    <a:pt x="37" y="8"/>
                    <a:pt x="30" y="5"/>
                    <a:pt x="26" y="4"/>
                  </a:cubicBezTo>
                  <a:cubicBezTo>
                    <a:pt x="26" y="4"/>
                    <a:pt x="25" y="4"/>
                    <a:pt x="25" y="4"/>
                  </a:cubicBezTo>
                  <a:cubicBezTo>
                    <a:pt x="20" y="3"/>
                    <a:pt x="20" y="3"/>
                    <a:pt x="20" y="3"/>
                  </a:cubicBezTo>
                  <a:cubicBezTo>
                    <a:pt x="20" y="3"/>
                    <a:pt x="5" y="0"/>
                    <a:pt x="4" y="10"/>
                  </a:cubicBezTo>
                  <a:cubicBezTo>
                    <a:pt x="1" y="31"/>
                    <a:pt x="1" y="31"/>
                    <a:pt x="1" y="31"/>
                  </a:cubicBezTo>
                  <a:cubicBezTo>
                    <a:pt x="0" y="33"/>
                    <a:pt x="2" y="35"/>
                    <a:pt x="4" y="35"/>
                  </a:cubicBezTo>
                  <a:cubicBezTo>
                    <a:pt x="6" y="35"/>
                    <a:pt x="7" y="34"/>
                    <a:pt x="8" y="32"/>
                  </a:cubicBezTo>
                  <a:cubicBezTo>
                    <a:pt x="10" y="15"/>
                    <a:pt x="10" y="15"/>
                    <a:pt x="10" y="15"/>
                  </a:cubicBezTo>
                  <a:cubicBezTo>
                    <a:pt x="11" y="16"/>
                    <a:pt x="11" y="16"/>
                    <a:pt x="11" y="16"/>
                  </a:cubicBezTo>
                  <a:cubicBezTo>
                    <a:pt x="10" y="26"/>
                    <a:pt x="10" y="26"/>
                    <a:pt x="10" y="26"/>
                  </a:cubicBezTo>
                  <a:cubicBezTo>
                    <a:pt x="9" y="35"/>
                    <a:pt x="9" y="35"/>
                    <a:pt x="9" y="35"/>
                  </a:cubicBezTo>
                  <a:cubicBezTo>
                    <a:pt x="4" y="68"/>
                    <a:pt x="4" y="68"/>
                    <a:pt x="4" y="68"/>
                  </a:cubicBezTo>
                  <a:cubicBezTo>
                    <a:pt x="3" y="71"/>
                    <a:pt x="5" y="73"/>
                    <a:pt x="7" y="73"/>
                  </a:cubicBezTo>
                  <a:cubicBezTo>
                    <a:pt x="9" y="73"/>
                    <a:pt x="11" y="72"/>
                    <a:pt x="12" y="70"/>
                  </a:cubicBezTo>
                  <a:cubicBezTo>
                    <a:pt x="16" y="39"/>
                    <a:pt x="16" y="39"/>
                    <a:pt x="16" y="39"/>
                  </a:cubicBezTo>
                  <a:cubicBezTo>
                    <a:pt x="17" y="39"/>
                    <a:pt x="17" y="39"/>
                    <a:pt x="17" y="39"/>
                  </a:cubicBezTo>
                  <a:cubicBezTo>
                    <a:pt x="13" y="70"/>
                    <a:pt x="13" y="70"/>
                    <a:pt x="13" y="70"/>
                  </a:cubicBezTo>
                  <a:cubicBezTo>
                    <a:pt x="13" y="72"/>
                    <a:pt x="14" y="74"/>
                    <a:pt x="16" y="74"/>
                  </a:cubicBezTo>
                  <a:cubicBezTo>
                    <a:pt x="19" y="75"/>
                    <a:pt x="21" y="73"/>
                    <a:pt x="21" y="71"/>
                  </a:cubicBezTo>
                  <a:cubicBezTo>
                    <a:pt x="26" y="37"/>
                    <a:pt x="26" y="37"/>
                    <a:pt x="26" y="37"/>
                  </a:cubicBezTo>
                  <a:cubicBezTo>
                    <a:pt x="27" y="28"/>
                    <a:pt x="27" y="28"/>
                    <a:pt x="27" y="28"/>
                  </a:cubicBezTo>
                  <a:cubicBezTo>
                    <a:pt x="29" y="18"/>
                    <a:pt x="29" y="18"/>
                    <a:pt x="29" y="18"/>
                  </a:cubicBezTo>
                  <a:cubicBezTo>
                    <a:pt x="30" y="18"/>
                    <a:pt x="30" y="18"/>
                    <a:pt x="30" y="18"/>
                  </a:cubicBezTo>
                  <a:cubicBezTo>
                    <a:pt x="27" y="35"/>
                    <a:pt x="27" y="35"/>
                    <a:pt x="27" y="35"/>
                  </a:cubicBezTo>
                  <a:cubicBezTo>
                    <a:pt x="27" y="37"/>
                    <a:pt x="28" y="39"/>
                    <a:pt x="30" y="39"/>
                  </a:cubicBezTo>
                  <a:cubicBezTo>
                    <a:pt x="32" y="39"/>
                    <a:pt x="34" y="38"/>
                    <a:pt x="34" y="36"/>
                  </a:cubicBezTo>
                  <a:cubicBezTo>
                    <a:pt x="37" y="14"/>
                    <a:pt x="37" y="14"/>
                    <a:pt x="37" y="14"/>
                  </a:cubicBezTo>
                  <a:cubicBezTo>
                    <a:pt x="37" y="14"/>
                    <a:pt x="37" y="14"/>
                    <a:pt x="37" y="14"/>
                  </a:cubicBezTo>
                </a:path>
              </a:pathLst>
            </a:custGeom>
            <a:solidFill>
              <a:srgbClr val="000000">
                <a:alpha val="100000"/>
              </a:srgbClr>
            </a:solidFill>
            <a:ln>
              <a:noFill/>
            </a:ln>
          </p:spPr>
        </p:sp>
        <p:sp>
          <p:nvSpPr>
            <p:cNvPr id="1049080" name="任意多边形 1049079"/>
            <p:cNvSpPr/>
            <p:nvPr/>
          </p:nvSpPr>
          <p:spPr bwMode="auto">
            <a:xfrm>
              <a:off x="3392877" y="3417964"/>
              <a:ext cx="54285" cy="54264"/>
            </a:xfrm>
            <a:custGeom>
              <a:avLst/>
              <a:gdLst>
                <a:gd name="l" fmla="*/ 0 w 16"/>
                <a:gd name="t" fmla="*/ 0 h 16"/>
                <a:gd name="r" fmla="*/ 16 w 16"/>
                <a:gd name="b" fmla="*/ 16 h 16"/>
              </a:gdLst>
              <a:ahLst/>
              <a:cxnLst/>
              <a:rect l="l" t="t" r="r" b="b"/>
              <a:pathLst>
                <a:path w="16" h="16">
                  <a:moveTo>
                    <a:pt x="7" y="15"/>
                  </a:moveTo>
                  <a:cubicBezTo>
                    <a:pt x="11" y="16"/>
                    <a:pt x="15" y="13"/>
                    <a:pt x="16" y="9"/>
                  </a:cubicBezTo>
                  <a:cubicBezTo>
                    <a:pt x="16" y="5"/>
                    <a:pt x="14" y="1"/>
                    <a:pt x="9" y="0"/>
                  </a:cubicBezTo>
                  <a:cubicBezTo>
                    <a:pt x="5" y="0"/>
                    <a:pt x="1" y="3"/>
                    <a:pt x="1" y="7"/>
                  </a:cubicBezTo>
                  <a:cubicBezTo>
                    <a:pt x="0" y="11"/>
                    <a:pt x="3" y="15"/>
                    <a:pt x="7" y="15"/>
                  </a:cubicBezTo>
                </a:path>
              </a:pathLst>
            </a:custGeom>
            <a:solidFill>
              <a:srgbClr val="000000">
                <a:alpha val="100000"/>
              </a:srgbClr>
            </a:solidFill>
            <a:ln>
              <a:noFill/>
            </a:ln>
          </p:spPr>
        </p:sp>
        <p:sp>
          <p:nvSpPr>
            <p:cNvPr id="1049081" name="任意多边形 1049080"/>
            <p:cNvSpPr/>
            <p:nvPr/>
          </p:nvSpPr>
          <p:spPr bwMode="auto">
            <a:xfrm>
              <a:off x="4463615" y="1849918"/>
              <a:ext cx="160985" cy="250738"/>
            </a:xfrm>
            <a:custGeom>
              <a:avLst/>
              <a:gdLst>
                <a:gd name="l" fmla="*/ 0 w 47"/>
                <a:gd name="t" fmla="*/ 0 h 73"/>
                <a:gd name="r" fmla="*/ 47 w 47"/>
                <a:gd name="b" fmla="*/ 73 h 73"/>
              </a:gdLst>
              <a:ahLst/>
              <a:cxnLst/>
              <a:rect l="l" t="t" r="r" b="b"/>
              <a:pathLst>
                <a:path w="47" h="73">
                  <a:moveTo>
                    <a:pt x="35" y="5"/>
                  </a:moveTo>
                  <a:cubicBezTo>
                    <a:pt x="35" y="5"/>
                    <a:pt x="35" y="5"/>
                    <a:pt x="35" y="5"/>
                  </a:cubicBezTo>
                  <a:cubicBezTo>
                    <a:pt x="35" y="5"/>
                    <a:pt x="35" y="5"/>
                    <a:pt x="35" y="5"/>
                  </a:cubicBezTo>
                  <a:cubicBezTo>
                    <a:pt x="32" y="0"/>
                    <a:pt x="24" y="1"/>
                    <a:pt x="20" y="2"/>
                  </a:cubicBezTo>
                  <a:cubicBezTo>
                    <a:pt x="20" y="2"/>
                    <a:pt x="20" y="2"/>
                    <a:pt x="20" y="2"/>
                  </a:cubicBezTo>
                  <a:cubicBezTo>
                    <a:pt x="15" y="4"/>
                    <a:pt x="15" y="4"/>
                    <a:pt x="15" y="4"/>
                  </a:cubicBezTo>
                  <a:cubicBezTo>
                    <a:pt x="15" y="4"/>
                    <a:pt x="0" y="8"/>
                    <a:pt x="3" y="17"/>
                  </a:cubicBezTo>
                  <a:cubicBezTo>
                    <a:pt x="10" y="38"/>
                    <a:pt x="10" y="38"/>
                    <a:pt x="10" y="38"/>
                  </a:cubicBezTo>
                  <a:cubicBezTo>
                    <a:pt x="11" y="39"/>
                    <a:pt x="13" y="40"/>
                    <a:pt x="15" y="40"/>
                  </a:cubicBezTo>
                  <a:cubicBezTo>
                    <a:pt x="16" y="39"/>
                    <a:pt x="17" y="37"/>
                    <a:pt x="17" y="35"/>
                  </a:cubicBezTo>
                  <a:cubicBezTo>
                    <a:pt x="11" y="19"/>
                    <a:pt x="11" y="19"/>
                    <a:pt x="11" y="19"/>
                  </a:cubicBezTo>
                  <a:cubicBezTo>
                    <a:pt x="13" y="19"/>
                    <a:pt x="13" y="19"/>
                    <a:pt x="13" y="19"/>
                  </a:cubicBezTo>
                  <a:cubicBezTo>
                    <a:pt x="16" y="29"/>
                    <a:pt x="16" y="29"/>
                    <a:pt x="16" y="29"/>
                  </a:cubicBezTo>
                  <a:cubicBezTo>
                    <a:pt x="19" y="37"/>
                    <a:pt x="19" y="37"/>
                    <a:pt x="19" y="37"/>
                  </a:cubicBezTo>
                  <a:cubicBezTo>
                    <a:pt x="30" y="69"/>
                    <a:pt x="30" y="69"/>
                    <a:pt x="30" y="69"/>
                  </a:cubicBezTo>
                  <a:cubicBezTo>
                    <a:pt x="30" y="72"/>
                    <a:pt x="33" y="73"/>
                    <a:pt x="35" y="72"/>
                  </a:cubicBezTo>
                  <a:cubicBezTo>
                    <a:pt x="37" y="71"/>
                    <a:pt x="38" y="69"/>
                    <a:pt x="37" y="67"/>
                  </a:cubicBezTo>
                  <a:cubicBezTo>
                    <a:pt x="27" y="37"/>
                    <a:pt x="27" y="37"/>
                    <a:pt x="27" y="37"/>
                  </a:cubicBezTo>
                  <a:cubicBezTo>
                    <a:pt x="29" y="37"/>
                    <a:pt x="29" y="37"/>
                    <a:pt x="29" y="37"/>
                  </a:cubicBezTo>
                  <a:cubicBezTo>
                    <a:pt x="39" y="66"/>
                    <a:pt x="39" y="66"/>
                    <a:pt x="39" y="66"/>
                  </a:cubicBezTo>
                  <a:cubicBezTo>
                    <a:pt x="39" y="69"/>
                    <a:pt x="42" y="70"/>
                    <a:pt x="44" y="69"/>
                  </a:cubicBezTo>
                  <a:cubicBezTo>
                    <a:pt x="46" y="68"/>
                    <a:pt x="47" y="66"/>
                    <a:pt x="46" y="64"/>
                  </a:cubicBezTo>
                  <a:cubicBezTo>
                    <a:pt x="35" y="32"/>
                    <a:pt x="35" y="32"/>
                    <a:pt x="35" y="32"/>
                  </a:cubicBezTo>
                  <a:cubicBezTo>
                    <a:pt x="33" y="23"/>
                    <a:pt x="33" y="23"/>
                    <a:pt x="33" y="23"/>
                  </a:cubicBezTo>
                  <a:cubicBezTo>
                    <a:pt x="29" y="13"/>
                    <a:pt x="29" y="13"/>
                    <a:pt x="29" y="13"/>
                  </a:cubicBezTo>
                  <a:cubicBezTo>
                    <a:pt x="30" y="13"/>
                    <a:pt x="30" y="13"/>
                    <a:pt x="30" y="13"/>
                  </a:cubicBezTo>
                  <a:cubicBezTo>
                    <a:pt x="36" y="29"/>
                    <a:pt x="36" y="29"/>
                    <a:pt x="36" y="29"/>
                  </a:cubicBezTo>
                  <a:cubicBezTo>
                    <a:pt x="36" y="31"/>
                    <a:pt x="38" y="32"/>
                    <a:pt x="40" y="31"/>
                  </a:cubicBezTo>
                  <a:cubicBezTo>
                    <a:pt x="42" y="30"/>
                    <a:pt x="43" y="28"/>
                    <a:pt x="42" y="27"/>
                  </a:cubicBezTo>
                  <a:cubicBezTo>
                    <a:pt x="35" y="6"/>
                    <a:pt x="35" y="6"/>
                    <a:pt x="35" y="6"/>
                  </a:cubicBezTo>
                  <a:cubicBezTo>
                    <a:pt x="35" y="6"/>
                    <a:pt x="35" y="6"/>
                    <a:pt x="35" y="5"/>
                  </a:cubicBezTo>
                </a:path>
              </a:pathLst>
            </a:custGeom>
            <a:solidFill>
              <a:srgbClr val="000000">
                <a:alpha val="100000"/>
              </a:srgbClr>
            </a:solidFill>
            <a:ln>
              <a:noFill/>
            </a:ln>
          </p:spPr>
        </p:sp>
        <p:sp>
          <p:nvSpPr>
            <p:cNvPr id="1049082" name="任意多边形 1049081"/>
            <p:cNvSpPr/>
            <p:nvPr/>
          </p:nvSpPr>
          <p:spPr bwMode="auto">
            <a:xfrm>
              <a:off x="4480645" y="1800225"/>
              <a:ext cx="61913" cy="61913"/>
            </a:xfrm>
            <a:custGeom>
              <a:avLst/>
              <a:gdLst>
                <a:gd name="l" fmla="*/ 0 w 18"/>
                <a:gd name="t" fmla="*/ 0 h 18"/>
                <a:gd name="r" fmla="*/ 18 w 18"/>
                <a:gd name="b" fmla="*/ 18 h 18"/>
              </a:gdLst>
              <a:ahLst/>
              <a:cxnLst/>
              <a:rect l="l" t="t" r="r" b="b"/>
              <a:pathLst>
                <a:path w="18" h="18">
                  <a:moveTo>
                    <a:pt x="11" y="16"/>
                  </a:moveTo>
                  <a:cubicBezTo>
                    <a:pt x="15" y="15"/>
                    <a:pt x="18" y="11"/>
                    <a:pt x="16" y="7"/>
                  </a:cubicBezTo>
                  <a:cubicBezTo>
                    <a:pt x="15" y="3"/>
                    <a:pt x="11" y="0"/>
                    <a:pt x="7" y="2"/>
                  </a:cubicBezTo>
                  <a:cubicBezTo>
                    <a:pt x="3" y="3"/>
                    <a:pt x="0" y="7"/>
                    <a:pt x="2" y="11"/>
                  </a:cubicBezTo>
                  <a:cubicBezTo>
                    <a:pt x="3" y="15"/>
                    <a:pt x="7" y="18"/>
                    <a:pt x="11" y="16"/>
                  </a:cubicBezTo>
                </a:path>
              </a:pathLst>
            </a:custGeom>
            <a:solidFill>
              <a:schemeClr val="accent1">
                <a:alpha val="100000"/>
              </a:schemeClr>
            </a:solidFill>
            <a:ln>
              <a:noFill/>
            </a:ln>
          </p:spPr>
        </p:sp>
        <p:sp>
          <p:nvSpPr>
            <p:cNvPr id="1049083" name="任意多边形 1049082"/>
            <p:cNvSpPr/>
            <p:nvPr/>
          </p:nvSpPr>
          <p:spPr bwMode="auto">
            <a:xfrm>
              <a:off x="3121448" y="3399253"/>
              <a:ext cx="162858" cy="299388"/>
            </a:xfrm>
            <a:custGeom>
              <a:avLst/>
              <a:gdLst>
                <a:gd name="l" fmla="*/ 0 w 47"/>
                <a:gd name="t" fmla="*/ 0 h 87"/>
                <a:gd name="r" fmla="*/ 47 w 47"/>
                <a:gd name="b" fmla="*/ 87 h 87"/>
              </a:gdLst>
              <a:ahLst/>
              <a:cxnLst/>
              <a:rect l="l" t="t" r="r" b="b"/>
              <a:pathLst>
                <a:path w="47" h="87">
                  <a:moveTo>
                    <a:pt x="27" y="14"/>
                  </a:moveTo>
                  <a:cubicBezTo>
                    <a:pt x="31" y="14"/>
                    <a:pt x="34" y="12"/>
                    <a:pt x="35" y="8"/>
                  </a:cubicBezTo>
                  <a:cubicBezTo>
                    <a:pt x="35" y="5"/>
                    <a:pt x="33" y="1"/>
                    <a:pt x="29" y="1"/>
                  </a:cubicBezTo>
                  <a:cubicBezTo>
                    <a:pt x="25" y="0"/>
                    <a:pt x="22" y="3"/>
                    <a:pt x="22" y="6"/>
                  </a:cubicBezTo>
                  <a:cubicBezTo>
                    <a:pt x="21" y="10"/>
                    <a:pt x="24" y="13"/>
                    <a:pt x="27" y="14"/>
                  </a:cubicBezTo>
                  <a:close/>
                  <a:moveTo>
                    <a:pt x="41" y="39"/>
                  </a:moveTo>
                  <a:cubicBezTo>
                    <a:pt x="41" y="41"/>
                    <a:pt x="42" y="43"/>
                    <a:pt x="44" y="42"/>
                  </a:cubicBezTo>
                  <a:cubicBezTo>
                    <a:pt x="46" y="42"/>
                    <a:pt x="47" y="41"/>
                    <a:pt x="47" y="39"/>
                  </a:cubicBezTo>
                  <a:cubicBezTo>
                    <a:pt x="46" y="25"/>
                    <a:pt x="46" y="25"/>
                    <a:pt x="46" y="25"/>
                  </a:cubicBezTo>
                  <a:cubicBezTo>
                    <a:pt x="46" y="23"/>
                    <a:pt x="45" y="22"/>
                    <a:pt x="44" y="22"/>
                  </a:cubicBezTo>
                  <a:cubicBezTo>
                    <a:pt x="36" y="17"/>
                    <a:pt x="36" y="17"/>
                    <a:pt x="36" y="17"/>
                  </a:cubicBezTo>
                  <a:cubicBezTo>
                    <a:pt x="34" y="16"/>
                    <a:pt x="32" y="15"/>
                    <a:pt x="29" y="15"/>
                  </a:cubicBezTo>
                  <a:cubicBezTo>
                    <a:pt x="27" y="15"/>
                    <a:pt x="25" y="16"/>
                    <a:pt x="24" y="17"/>
                  </a:cubicBezTo>
                  <a:cubicBezTo>
                    <a:pt x="24" y="17"/>
                    <a:pt x="24" y="17"/>
                    <a:pt x="24" y="17"/>
                  </a:cubicBezTo>
                  <a:cubicBezTo>
                    <a:pt x="24" y="17"/>
                    <a:pt x="24" y="17"/>
                    <a:pt x="24" y="17"/>
                  </a:cubicBezTo>
                  <a:cubicBezTo>
                    <a:pt x="23" y="17"/>
                    <a:pt x="23" y="18"/>
                    <a:pt x="23" y="18"/>
                  </a:cubicBezTo>
                  <a:cubicBezTo>
                    <a:pt x="14" y="28"/>
                    <a:pt x="14" y="28"/>
                    <a:pt x="14" y="28"/>
                  </a:cubicBezTo>
                  <a:cubicBezTo>
                    <a:pt x="14" y="28"/>
                    <a:pt x="14" y="28"/>
                    <a:pt x="14" y="28"/>
                  </a:cubicBezTo>
                  <a:cubicBezTo>
                    <a:pt x="2" y="36"/>
                    <a:pt x="2" y="36"/>
                    <a:pt x="2" y="36"/>
                  </a:cubicBezTo>
                  <a:cubicBezTo>
                    <a:pt x="1" y="37"/>
                    <a:pt x="0" y="39"/>
                    <a:pt x="1" y="40"/>
                  </a:cubicBezTo>
                  <a:cubicBezTo>
                    <a:pt x="2" y="42"/>
                    <a:pt x="4" y="43"/>
                    <a:pt x="6" y="42"/>
                  </a:cubicBezTo>
                  <a:cubicBezTo>
                    <a:pt x="18" y="34"/>
                    <a:pt x="18" y="34"/>
                    <a:pt x="18" y="34"/>
                  </a:cubicBezTo>
                  <a:cubicBezTo>
                    <a:pt x="18" y="34"/>
                    <a:pt x="18" y="34"/>
                    <a:pt x="18" y="34"/>
                  </a:cubicBezTo>
                  <a:cubicBezTo>
                    <a:pt x="19" y="33"/>
                    <a:pt x="19" y="33"/>
                    <a:pt x="19" y="33"/>
                  </a:cubicBezTo>
                  <a:cubicBezTo>
                    <a:pt x="21" y="31"/>
                    <a:pt x="21" y="31"/>
                    <a:pt x="21" y="31"/>
                  </a:cubicBezTo>
                  <a:cubicBezTo>
                    <a:pt x="21" y="41"/>
                    <a:pt x="21" y="41"/>
                    <a:pt x="21" y="41"/>
                  </a:cubicBezTo>
                  <a:cubicBezTo>
                    <a:pt x="21" y="42"/>
                    <a:pt x="21" y="43"/>
                    <a:pt x="22" y="44"/>
                  </a:cubicBezTo>
                  <a:cubicBezTo>
                    <a:pt x="13" y="58"/>
                    <a:pt x="13" y="58"/>
                    <a:pt x="13" y="58"/>
                  </a:cubicBezTo>
                  <a:cubicBezTo>
                    <a:pt x="13" y="58"/>
                    <a:pt x="13" y="58"/>
                    <a:pt x="13" y="58"/>
                  </a:cubicBezTo>
                  <a:cubicBezTo>
                    <a:pt x="13" y="59"/>
                    <a:pt x="13" y="59"/>
                    <a:pt x="13" y="59"/>
                  </a:cubicBezTo>
                  <a:cubicBezTo>
                    <a:pt x="12" y="59"/>
                    <a:pt x="12" y="60"/>
                    <a:pt x="12" y="61"/>
                  </a:cubicBezTo>
                  <a:cubicBezTo>
                    <a:pt x="6" y="79"/>
                    <a:pt x="6" y="79"/>
                    <a:pt x="6" y="79"/>
                  </a:cubicBezTo>
                  <a:cubicBezTo>
                    <a:pt x="6" y="81"/>
                    <a:pt x="7" y="83"/>
                    <a:pt x="10" y="84"/>
                  </a:cubicBezTo>
                  <a:cubicBezTo>
                    <a:pt x="12" y="84"/>
                    <a:pt x="14" y="82"/>
                    <a:pt x="15" y="80"/>
                  </a:cubicBezTo>
                  <a:cubicBezTo>
                    <a:pt x="20" y="64"/>
                    <a:pt x="20" y="64"/>
                    <a:pt x="20" y="64"/>
                  </a:cubicBezTo>
                  <a:cubicBezTo>
                    <a:pt x="28" y="55"/>
                    <a:pt x="28" y="55"/>
                    <a:pt x="28" y="55"/>
                  </a:cubicBezTo>
                  <a:cubicBezTo>
                    <a:pt x="31" y="83"/>
                    <a:pt x="31" y="83"/>
                    <a:pt x="31" y="83"/>
                  </a:cubicBezTo>
                  <a:cubicBezTo>
                    <a:pt x="31" y="85"/>
                    <a:pt x="33" y="87"/>
                    <a:pt x="35" y="87"/>
                  </a:cubicBezTo>
                  <a:cubicBezTo>
                    <a:pt x="37" y="87"/>
                    <a:pt x="39" y="85"/>
                    <a:pt x="39" y="82"/>
                  </a:cubicBezTo>
                  <a:cubicBezTo>
                    <a:pt x="37" y="45"/>
                    <a:pt x="37" y="45"/>
                    <a:pt x="37" y="45"/>
                  </a:cubicBezTo>
                  <a:cubicBezTo>
                    <a:pt x="38" y="44"/>
                    <a:pt x="38" y="42"/>
                    <a:pt x="38" y="41"/>
                  </a:cubicBezTo>
                  <a:cubicBezTo>
                    <a:pt x="38" y="26"/>
                    <a:pt x="38" y="26"/>
                    <a:pt x="38" y="26"/>
                  </a:cubicBezTo>
                  <a:cubicBezTo>
                    <a:pt x="40" y="27"/>
                    <a:pt x="40" y="27"/>
                    <a:pt x="40" y="27"/>
                  </a:cubicBezTo>
                  <a:lnTo>
                    <a:pt x="41" y="39"/>
                  </a:lnTo>
                </a:path>
              </a:pathLst>
            </a:custGeom>
            <a:solidFill>
              <a:srgbClr val="000000">
                <a:alpha val="100000"/>
              </a:srgbClr>
            </a:solidFill>
            <a:ln>
              <a:noFill/>
            </a:ln>
          </p:spPr>
        </p:sp>
        <p:sp>
          <p:nvSpPr>
            <p:cNvPr id="1049084" name="任意多边形 1049083"/>
            <p:cNvSpPr/>
            <p:nvPr/>
          </p:nvSpPr>
          <p:spPr bwMode="auto">
            <a:xfrm>
              <a:off x="4394920" y="3067050"/>
              <a:ext cx="171450" cy="292100"/>
            </a:xfrm>
            <a:custGeom>
              <a:avLst/>
              <a:gdLst>
                <a:gd name="l" fmla="*/ 0 w 50"/>
                <a:gd name="t" fmla="*/ 0 h 85"/>
                <a:gd name="r" fmla="*/ 50 w 50"/>
                <a:gd name="b" fmla="*/ 85 h 85"/>
              </a:gdLst>
              <a:ahLst/>
              <a:cxnLst/>
              <a:rect l="l" t="t" r="r" b="b"/>
              <a:pathLst>
                <a:path w="50" h="85">
                  <a:moveTo>
                    <a:pt x="19" y="13"/>
                  </a:moveTo>
                  <a:cubicBezTo>
                    <a:pt x="23" y="13"/>
                    <a:pt x="25" y="9"/>
                    <a:pt x="25" y="6"/>
                  </a:cubicBezTo>
                  <a:cubicBezTo>
                    <a:pt x="25" y="2"/>
                    <a:pt x="21" y="0"/>
                    <a:pt x="18" y="0"/>
                  </a:cubicBezTo>
                  <a:cubicBezTo>
                    <a:pt x="14" y="1"/>
                    <a:pt x="11" y="4"/>
                    <a:pt x="12" y="7"/>
                  </a:cubicBezTo>
                  <a:cubicBezTo>
                    <a:pt x="12" y="11"/>
                    <a:pt x="16" y="14"/>
                    <a:pt x="19" y="13"/>
                  </a:cubicBezTo>
                  <a:close/>
                  <a:moveTo>
                    <a:pt x="39" y="34"/>
                  </a:moveTo>
                  <a:cubicBezTo>
                    <a:pt x="40" y="36"/>
                    <a:pt x="42" y="37"/>
                    <a:pt x="43" y="36"/>
                  </a:cubicBezTo>
                  <a:cubicBezTo>
                    <a:pt x="45" y="36"/>
                    <a:pt x="46" y="34"/>
                    <a:pt x="45" y="32"/>
                  </a:cubicBezTo>
                  <a:cubicBezTo>
                    <a:pt x="41" y="19"/>
                    <a:pt x="41" y="19"/>
                    <a:pt x="41" y="19"/>
                  </a:cubicBezTo>
                  <a:cubicBezTo>
                    <a:pt x="40" y="17"/>
                    <a:pt x="39" y="17"/>
                    <a:pt x="38" y="17"/>
                  </a:cubicBezTo>
                  <a:cubicBezTo>
                    <a:pt x="29" y="14"/>
                    <a:pt x="29" y="14"/>
                    <a:pt x="29" y="14"/>
                  </a:cubicBezTo>
                  <a:cubicBezTo>
                    <a:pt x="27" y="13"/>
                    <a:pt x="24" y="13"/>
                    <a:pt x="22" y="14"/>
                  </a:cubicBezTo>
                  <a:cubicBezTo>
                    <a:pt x="20" y="14"/>
                    <a:pt x="18" y="16"/>
                    <a:pt x="17" y="17"/>
                  </a:cubicBezTo>
                  <a:cubicBezTo>
                    <a:pt x="17" y="17"/>
                    <a:pt x="17" y="17"/>
                    <a:pt x="17" y="18"/>
                  </a:cubicBezTo>
                  <a:cubicBezTo>
                    <a:pt x="17" y="18"/>
                    <a:pt x="17" y="18"/>
                    <a:pt x="17" y="18"/>
                  </a:cubicBezTo>
                  <a:cubicBezTo>
                    <a:pt x="17" y="18"/>
                    <a:pt x="17" y="18"/>
                    <a:pt x="16" y="18"/>
                  </a:cubicBezTo>
                  <a:cubicBezTo>
                    <a:pt x="11" y="31"/>
                    <a:pt x="11" y="31"/>
                    <a:pt x="11" y="31"/>
                  </a:cubicBezTo>
                  <a:cubicBezTo>
                    <a:pt x="11" y="31"/>
                    <a:pt x="11" y="31"/>
                    <a:pt x="11" y="31"/>
                  </a:cubicBezTo>
                  <a:cubicBezTo>
                    <a:pt x="1" y="41"/>
                    <a:pt x="1" y="41"/>
                    <a:pt x="1" y="41"/>
                  </a:cubicBezTo>
                  <a:cubicBezTo>
                    <a:pt x="0" y="42"/>
                    <a:pt x="0" y="45"/>
                    <a:pt x="1" y="46"/>
                  </a:cubicBezTo>
                  <a:cubicBezTo>
                    <a:pt x="2" y="47"/>
                    <a:pt x="5" y="47"/>
                    <a:pt x="6" y="46"/>
                  </a:cubicBezTo>
                  <a:cubicBezTo>
                    <a:pt x="15" y="35"/>
                    <a:pt x="15" y="35"/>
                    <a:pt x="15" y="35"/>
                  </a:cubicBezTo>
                  <a:cubicBezTo>
                    <a:pt x="16" y="35"/>
                    <a:pt x="16" y="35"/>
                    <a:pt x="16" y="35"/>
                  </a:cubicBezTo>
                  <a:cubicBezTo>
                    <a:pt x="16" y="34"/>
                    <a:pt x="17" y="34"/>
                    <a:pt x="17" y="34"/>
                  </a:cubicBezTo>
                  <a:cubicBezTo>
                    <a:pt x="18" y="31"/>
                    <a:pt x="18" y="31"/>
                    <a:pt x="18" y="31"/>
                  </a:cubicBezTo>
                  <a:cubicBezTo>
                    <a:pt x="21" y="41"/>
                    <a:pt x="21" y="41"/>
                    <a:pt x="21" y="41"/>
                  </a:cubicBezTo>
                  <a:cubicBezTo>
                    <a:pt x="21" y="42"/>
                    <a:pt x="22" y="43"/>
                    <a:pt x="22" y="44"/>
                  </a:cubicBezTo>
                  <a:cubicBezTo>
                    <a:pt x="17" y="60"/>
                    <a:pt x="17" y="60"/>
                    <a:pt x="17" y="60"/>
                  </a:cubicBezTo>
                  <a:cubicBezTo>
                    <a:pt x="17" y="60"/>
                    <a:pt x="17" y="60"/>
                    <a:pt x="17" y="60"/>
                  </a:cubicBezTo>
                  <a:cubicBezTo>
                    <a:pt x="17" y="60"/>
                    <a:pt x="17" y="60"/>
                    <a:pt x="17" y="60"/>
                  </a:cubicBezTo>
                  <a:cubicBezTo>
                    <a:pt x="17" y="61"/>
                    <a:pt x="17" y="62"/>
                    <a:pt x="17" y="63"/>
                  </a:cubicBezTo>
                  <a:cubicBezTo>
                    <a:pt x="16" y="81"/>
                    <a:pt x="16" y="81"/>
                    <a:pt x="16" y="81"/>
                  </a:cubicBezTo>
                  <a:cubicBezTo>
                    <a:pt x="16" y="84"/>
                    <a:pt x="18" y="85"/>
                    <a:pt x="21" y="85"/>
                  </a:cubicBezTo>
                  <a:cubicBezTo>
                    <a:pt x="23" y="85"/>
                    <a:pt x="25" y="83"/>
                    <a:pt x="25" y="80"/>
                  </a:cubicBezTo>
                  <a:cubicBezTo>
                    <a:pt x="26" y="63"/>
                    <a:pt x="26" y="63"/>
                    <a:pt x="26" y="63"/>
                  </a:cubicBezTo>
                  <a:cubicBezTo>
                    <a:pt x="31" y="53"/>
                    <a:pt x="31" y="53"/>
                    <a:pt x="31" y="53"/>
                  </a:cubicBezTo>
                  <a:cubicBezTo>
                    <a:pt x="41" y="79"/>
                    <a:pt x="41" y="79"/>
                    <a:pt x="41" y="79"/>
                  </a:cubicBezTo>
                  <a:cubicBezTo>
                    <a:pt x="42" y="81"/>
                    <a:pt x="44" y="82"/>
                    <a:pt x="46" y="82"/>
                  </a:cubicBezTo>
                  <a:cubicBezTo>
                    <a:pt x="48" y="81"/>
                    <a:pt x="50" y="78"/>
                    <a:pt x="49" y="76"/>
                  </a:cubicBezTo>
                  <a:cubicBezTo>
                    <a:pt x="37" y="41"/>
                    <a:pt x="37" y="41"/>
                    <a:pt x="37" y="41"/>
                  </a:cubicBezTo>
                  <a:cubicBezTo>
                    <a:pt x="37" y="40"/>
                    <a:pt x="37" y="38"/>
                    <a:pt x="37" y="36"/>
                  </a:cubicBezTo>
                  <a:cubicBezTo>
                    <a:pt x="33" y="22"/>
                    <a:pt x="33" y="22"/>
                    <a:pt x="33" y="22"/>
                  </a:cubicBezTo>
                  <a:cubicBezTo>
                    <a:pt x="35" y="23"/>
                    <a:pt x="35" y="23"/>
                    <a:pt x="35" y="23"/>
                  </a:cubicBezTo>
                  <a:lnTo>
                    <a:pt x="39" y="34"/>
                  </a:lnTo>
                </a:path>
              </a:pathLst>
            </a:custGeom>
            <a:solidFill>
              <a:schemeClr val="accent1">
                <a:alpha val="100000"/>
              </a:schemeClr>
            </a:solidFill>
            <a:ln>
              <a:noFill/>
            </a:ln>
          </p:spPr>
        </p:sp>
        <p:sp>
          <p:nvSpPr>
            <p:cNvPr id="1049085" name="任意多边形 1049084"/>
            <p:cNvSpPr/>
            <p:nvPr/>
          </p:nvSpPr>
          <p:spPr bwMode="auto">
            <a:xfrm>
              <a:off x="3293195" y="2124075"/>
              <a:ext cx="165100" cy="230188"/>
            </a:xfrm>
            <a:custGeom>
              <a:avLst/>
              <a:gdLst>
                <a:gd name="l" fmla="*/ 0 w 48"/>
                <a:gd name="t" fmla="*/ 0 h 67"/>
                <a:gd name="r" fmla="*/ 48 w 48"/>
                <a:gd name="b" fmla="*/ 67 h 67"/>
              </a:gdLst>
              <a:ahLst/>
              <a:cxnLst/>
              <a:rect l="l" t="t" r="r" b="b"/>
              <a:pathLst>
                <a:path w="48" h="67">
                  <a:moveTo>
                    <a:pt x="33" y="2"/>
                  </a:moveTo>
                  <a:cubicBezTo>
                    <a:pt x="4" y="15"/>
                    <a:pt x="4" y="15"/>
                    <a:pt x="4" y="15"/>
                  </a:cubicBezTo>
                  <a:cubicBezTo>
                    <a:pt x="1" y="17"/>
                    <a:pt x="0" y="20"/>
                    <a:pt x="1" y="23"/>
                  </a:cubicBezTo>
                  <a:cubicBezTo>
                    <a:pt x="5" y="32"/>
                    <a:pt x="5" y="32"/>
                    <a:pt x="5" y="32"/>
                  </a:cubicBezTo>
                  <a:cubicBezTo>
                    <a:pt x="7" y="35"/>
                    <a:pt x="10" y="36"/>
                    <a:pt x="13" y="35"/>
                  </a:cubicBezTo>
                  <a:cubicBezTo>
                    <a:pt x="23" y="30"/>
                    <a:pt x="23" y="30"/>
                    <a:pt x="23" y="30"/>
                  </a:cubicBezTo>
                  <a:cubicBezTo>
                    <a:pt x="39" y="64"/>
                    <a:pt x="39" y="64"/>
                    <a:pt x="39" y="64"/>
                  </a:cubicBezTo>
                  <a:cubicBezTo>
                    <a:pt x="40" y="66"/>
                    <a:pt x="42" y="67"/>
                    <a:pt x="44" y="66"/>
                  </a:cubicBezTo>
                  <a:cubicBezTo>
                    <a:pt x="46" y="65"/>
                    <a:pt x="46" y="65"/>
                    <a:pt x="46" y="65"/>
                  </a:cubicBezTo>
                  <a:cubicBezTo>
                    <a:pt x="48" y="64"/>
                    <a:pt x="48" y="62"/>
                    <a:pt x="48" y="60"/>
                  </a:cubicBezTo>
                  <a:cubicBezTo>
                    <a:pt x="32" y="26"/>
                    <a:pt x="32" y="26"/>
                    <a:pt x="32" y="26"/>
                  </a:cubicBezTo>
                  <a:cubicBezTo>
                    <a:pt x="42" y="21"/>
                    <a:pt x="42" y="21"/>
                    <a:pt x="42" y="21"/>
                  </a:cubicBezTo>
                  <a:cubicBezTo>
                    <a:pt x="45" y="20"/>
                    <a:pt x="46" y="16"/>
                    <a:pt x="45" y="14"/>
                  </a:cubicBezTo>
                  <a:cubicBezTo>
                    <a:pt x="40" y="4"/>
                    <a:pt x="40" y="4"/>
                    <a:pt x="40" y="4"/>
                  </a:cubicBezTo>
                  <a:cubicBezTo>
                    <a:pt x="39" y="2"/>
                    <a:pt x="36" y="0"/>
                    <a:pt x="33" y="2"/>
                  </a:cubicBezTo>
                </a:path>
              </a:pathLst>
            </a:custGeom>
            <a:solidFill>
              <a:schemeClr val="accent1">
                <a:alpha val="100000"/>
              </a:schemeClr>
            </a:solidFill>
            <a:ln>
              <a:noFill/>
            </a:ln>
          </p:spPr>
        </p:sp>
        <p:sp>
          <p:nvSpPr>
            <p:cNvPr id="1049086" name="任意多边形 1049085"/>
            <p:cNvSpPr/>
            <p:nvPr/>
          </p:nvSpPr>
          <p:spPr bwMode="auto">
            <a:xfrm>
              <a:off x="670645" y="3092450"/>
              <a:ext cx="144463" cy="209550"/>
            </a:xfrm>
            <a:custGeom>
              <a:avLst/>
              <a:gdLst>
                <a:gd name="l" fmla="*/ 0 w 42"/>
                <a:gd name="t" fmla="*/ 0 h 61"/>
                <a:gd name="r" fmla="*/ 42 w 42"/>
                <a:gd name="b" fmla="*/ 61 h 61"/>
              </a:gdLst>
              <a:ahLst/>
              <a:cxnLst/>
              <a:rect l="l" t="t" r="r" b="b"/>
              <a:pathLst>
                <a:path w="42" h="61">
                  <a:moveTo>
                    <a:pt x="27" y="1"/>
                  </a:moveTo>
                  <a:cubicBezTo>
                    <a:pt x="8" y="3"/>
                    <a:pt x="8" y="3"/>
                    <a:pt x="8" y="3"/>
                  </a:cubicBezTo>
                  <a:cubicBezTo>
                    <a:pt x="3" y="4"/>
                    <a:pt x="0" y="8"/>
                    <a:pt x="0" y="13"/>
                  </a:cubicBezTo>
                  <a:cubicBezTo>
                    <a:pt x="5" y="52"/>
                    <a:pt x="5" y="52"/>
                    <a:pt x="5" y="52"/>
                  </a:cubicBezTo>
                  <a:cubicBezTo>
                    <a:pt x="6" y="57"/>
                    <a:pt x="10" y="61"/>
                    <a:pt x="15" y="60"/>
                  </a:cubicBezTo>
                  <a:cubicBezTo>
                    <a:pt x="34" y="58"/>
                    <a:pt x="34" y="58"/>
                    <a:pt x="34" y="58"/>
                  </a:cubicBezTo>
                  <a:cubicBezTo>
                    <a:pt x="39" y="57"/>
                    <a:pt x="42" y="53"/>
                    <a:pt x="42" y="48"/>
                  </a:cubicBezTo>
                  <a:cubicBezTo>
                    <a:pt x="37" y="9"/>
                    <a:pt x="37" y="9"/>
                    <a:pt x="37" y="9"/>
                  </a:cubicBezTo>
                  <a:cubicBezTo>
                    <a:pt x="36" y="4"/>
                    <a:pt x="32" y="0"/>
                    <a:pt x="27" y="1"/>
                  </a:cubicBezTo>
                  <a:close/>
                  <a:moveTo>
                    <a:pt x="38" y="48"/>
                  </a:moveTo>
                  <a:cubicBezTo>
                    <a:pt x="38" y="51"/>
                    <a:pt x="36" y="54"/>
                    <a:pt x="33" y="54"/>
                  </a:cubicBezTo>
                  <a:cubicBezTo>
                    <a:pt x="14" y="56"/>
                    <a:pt x="14" y="56"/>
                    <a:pt x="14" y="56"/>
                  </a:cubicBezTo>
                  <a:cubicBezTo>
                    <a:pt x="12" y="57"/>
                    <a:pt x="9" y="55"/>
                    <a:pt x="9" y="52"/>
                  </a:cubicBezTo>
                  <a:cubicBezTo>
                    <a:pt x="4" y="13"/>
                    <a:pt x="4" y="13"/>
                    <a:pt x="4" y="13"/>
                  </a:cubicBezTo>
                  <a:cubicBezTo>
                    <a:pt x="4" y="10"/>
                    <a:pt x="6" y="7"/>
                    <a:pt x="8" y="7"/>
                  </a:cubicBezTo>
                  <a:cubicBezTo>
                    <a:pt x="27" y="5"/>
                    <a:pt x="27" y="5"/>
                    <a:pt x="27" y="5"/>
                  </a:cubicBezTo>
                  <a:cubicBezTo>
                    <a:pt x="30" y="4"/>
                    <a:pt x="33" y="6"/>
                    <a:pt x="33" y="9"/>
                  </a:cubicBezTo>
                  <a:lnTo>
                    <a:pt x="38" y="48"/>
                  </a:lnTo>
                </a:path>
              </a:pathLst>
            </a:custGeom>
            <a:solidFill>
              <a:schemeClr val="accent1">
                <a:alpha val="100000"/>
              </a:schemeClr>
            </a:solidFill>
            <a:ln>
              <a:noFill/>
            </a:ln>
          </p:spPr>
        </p:sp>
        <p:sp>
          <p:nvSpPr>
            <p:cNvPr id="1049087" name="任意多边形 1049086"/>
            <p:cNvSpPr/>
            <p:nvPr/>
          </p:nvSpPr>
          <p:spPr bwMode="auto">
            <a:xfrm>
              <a:off x="736623" y="3245816"/>
              <a:ext cx="28079" cy="24325"/>
            </a:xfrm>
            <a:custGeom>
              <a:avLst/>
              <a:gdLst>
                <a:gd name="l" fmla="*/ 0 w 8"/>
                <a:gd name="t" fmla="*/ 0 h 7"/>
                <a:gd name="r" fmla="*/ 8 w 8"/>
                <a:gd name="b" fmla="*/ 7 h 7"/>
              </a:gdLst>
              <a:ahLst/>
              <a:cxnLst/>
              <a:rect l="l" t="t" r="r" b="b"/>
              <a:pathLst>
                <a:path w="8" h="7">
                  <a:moveTo>
                    <a:pt x="6" y="0"/>
                  </a:moveTo>
                  <a:cubicBezTo>
                    <a:pt x="2" y="1"/>
                    <a:pt x="2" y="1"/>
                    <a:pt x="2" y="1"/>
                  </a:cubicBezTo>
                  <a:cubicBezTo>
                    <a:pt x="1" y="1"/>
                    <a:pt x="0" y="1"/>
                    <a:pt x="0" y="2"/>
                  </a:cubicBezTo>
                  <a:cubicBezTo>
                    <a:pt x="1" y="6"/>
                    <a:pt x="1" y="6"/>
                    <a:pt x="1" y="6"/>
                  </a:cubicBezTo>
                  <a:cubicBezTo>
                    <a:pt x="1" y="7"/>
                    <a:pt x="2" y="7"/>
                    <a:pt x="3" y="7"/>
                  </a:cubicBezTo>
                  <a:cubicBezTo>
                    <a:pt x="7" y="7"/>
                    <a:pt x="7" y="7"/>
                    <a:pt x="7" y="7"/>
                  </a:cubicBezTo>
                  <a:cubicBezTo>
                    <a:pt x="7" y="7"/>
                    <a:pt x="8" y="6"/>
                    <a:pt x="8" y="5"/>
                  </a:cubicBezTo>
                  <a:cubicBezTo>
                    <a:pt x="7" y="1"/>
                    <a:pt x="7" y="1"/>
                    <a:pt x="7" y="1"/>
                  </a:cubicBezTo>
                  <a:cubicBezTo>
                    <a:pt x="7" y="1"/>
                    <a:pt x="6" y="0"/>
                    <a:pt x="6" y="0"/>
                  </a:cubicBezTo>
                </a:path>
              </a:pathLst>
            </a:custGeom>
            <a:solidFill>
              <a:srgbClr val="000000">
                <a:alpha val="100000"/>
              </a:srgbClr>
            </a:solidFill>
            <a:ln>
              <a:noFill/>
            </a:ln>
          </p:spPr>
        </p:sp>
        <p:sp>
          <p:nvSpPr>
            <p:cNvPr id="1049088" name="任意多边形 1049087"/>
            <p:cNvSpPr/>
            <p:nvPr/>
          </p:nvSpPr>
          <p:spPr bwMode="auto">
            <a:xfrm>
              <a:off x="691697" y="3118576"/>
              <a:ext cx="97340" cy="123498"/>
            </a:xfrm>
            <a:custGeom>
              <a:avLst/>
              <a:gdLst>
                <a:gd name="l" fmla="*/ 0 w 28"/>
                <a:gd name="t" fmla="*/ 0 h 36"/>
                <a:gd name="r" fmla="*/ 28 w 28"/>
                <a:gd name="b" fmla="*/ 36 h 36"/>
              </a:gdLst>
              <a:ahLst/>
              <a:cxnLst/>
              <a:rect l="l" t="t" r="r" b="b"/>
              <a:pathLst>
                <a:path w="28" h="36">
                  <a:moveTo>
                    <a:pt x="23" y="0"/>
                  </a:moveTo>
                  <a:cubicBezTo>
                    <a:pt x="2" y="3"/>
                    <a:pt x="2" y="3"/>
                    <a:pt x="2" y="3"/>
                  </a:cubicBezTo>
                  <a:cubicBezTo>
                    <a:pt x="1" y="3"/>
                    <a:pt x="0" y="4"/>
                    <a:pt x="0" y="5"/>
                  </a:cubicBezTo>
                  <a:cubicBezTo>
                    <a:pt x="4" y="35"/>
                    <a:pt x="4" y="35"/>
                    <a:pt x="4" y="35"/>
                  </a:cubicBezTo>
                  <a:cubicBezTo>
                    <a:pt x="4" y="36"/>
                    <a:pt x="5" y="36"/>
                    <a:pt x="6" y="36"/>
                  </a:cubicBezTo>
                  <a:cubicBezTo>
                    <a:pt x="27" y="33"/>
                    <a:pt x="27" y="33"/>
                    <a:pt x="27" y="33"/>
                  </a:cubicBezTo>
                  <a:cubicBezTo>
                    <a:pt x="28" y="33"/>
                    <a:pt x="28" y="33"/>
                    <a:pt x="28" y="32"/>
                  </a:cubicBezTo>
                  <a:cubicBezTo>
                    <a:pt x="25" y="2"/>
                    <a:pt x="25" y="2"/>
                    <a:pt x="25" y="2"/>
                  </a:cubicBezTo>
                  <a:cubicBezTo>
                    <a:pt x="25" y="1"/>
                    <a:pt x="24" y="0"/>
                    <a:pt x="23" y="0"/>
                  </a:cubicBezTo>
                </a:path>
              </a:pathLst>
            </a:custGeom>
            <a:solidFill>
              <a:srgbClr val="000000">
                <a:alpha val="100000"/>
              </a:srgbClr>
            </a:solidFill>
            <a:ln>
              <a:noFill/>
            </a:ln>
          </p:spPr>
        </p:sp>
        <p:sp>
          <p:nvSpPr>
            <p:cNvPr id="1049089" name="任意多边形 1049088"/>
            <p:cNvSpPr/>
            <p:nvPr/>
          </p:nvSpPr>
          <p:spPr bwMode="auto">
            <a:xfrm>
              <a:off x="2075046" y="2867838"/>
              <a:ext cx="160985" cy="230154"/>
            </a:xfrm>
            <a:custGeom>
              <a:avLst/>
              <a:gdLst>
                <a:gd name="l" fmla="*/ 0 w 47"/>
                <a:gd name="t" fmla="*/ 0 h 67"/>
                <a:gd name="r" fmla="*/ 47 w 47"/>
                <a:gd name="b" fmla="*/ 67 h 67"/>
              </a:gdLst>
              <a:ahLst/>
              <a:cxnLst/>
              <a:rect l="l" t="t" r="r" b="b"/>
              <a:pathLst>
                <a:path w="47" h="67">
                  <a:moveTo>
                    <a:pt x="30" y="1"/>
                  </a:moveTo>
                  <a:cubicBezTo>
                    <a:pt x="9" y="4"/>
                    <a:pt x="9" y="4"/>
                    <a:pt x="9" y="4"/>
                  </a:cubicBezTo>
                  <a:cubicBezTo>
                    <a:pt x="4" y="4"/>
                    <a:pt x="0" y="9"/>
                    <a:pt x="0" y="15"/>
                  </a:cubicBezTo>
                  <a:cubicBezTo>
                    <a:pt x="6" y="58"/>
                    <a:pt x="6" y="58"/>
                    <a:pt x="6" y="58"/>
                  </a:cubicBezTo>
                  <a:cubicBezTo>
                    <a:pt x="6" y="63"/>
                    <a:pt x="11" y="67"/>
                    <a:pt x="17" y="66"/>
                  </a:cubicBezTo>
                  <a:cubicBezTo>
                    <a:pt x="38" y="64"/>
                    <a:pt x="38" y="64"/>
                    <a:pt x="38" y="64"/>
                  </a:cubicBezTo>
                  <a:cubicBezTo>
                    <a:pt x="43" y="63"/>
                    <a:pt x="47" y="58"/>
                    <a:pt x="46" y="53"/>
                  </a:cubicBezTo>
                  <a:cubicBezTo>
                    <a:pt x="41" y="10"/>
                    <a:pt x="41" y="10"/>
                    <a:pt x="41" y="10"/>
                  </a:cubicBezTo>
                  <a:cubicBezTo>
                    <a:pt x="40" y="4"/>
                    <a:pt x="35" y="0"/>
                    <a:pt x="30" y="1"/>
                  </a:cubicBezTo>
                  <a:close/>
                  <a:moveTo>
                    <a:pt x="42" y="53"/>
                  </a:moveTo>
                  <a:cubicBezTo>
                    <a:pt x="42" y="57"/>
                    <a:pt x="40" y="59"/>
                    <a:pt x="37" y="60"/>
                  </a:cubicBezTo>
                  <a:cubicBezTo>
                    <a:pt x="16" y="62"/>
                    <a:pt x="16" y="62"/>
                    <a:pt x="16" y="62"/>
                  </a:cubicBezTo>
                  <a:cubicBezTo>
                    <a:pt x="13" y="63"/>
                    <a:pt x="10" y="60"/>
                    <a:pt x="10" y="57"/>
                  </a:cubicBezTo>
                  <a:cubicBezTo>
                    <a:pt x="5" y="14"/>
                    <a:pt x="5" y="14"/>
                    <a:pt x="5" y="14"/>
                  </a:cubicBezTo>
                  <a:cubicBezTo>
                    <a:pt x="4" y="11"/>
                    <a:pt x="7" y="8"/>
                    <a:pt x="10" y="8"/>
                  </a:cubicBezTo>
                  <a:cubicBezTo>
                    <a:pt x="30" y="5"/>
                    <a:pt x="30" y="5"/>
                    <a:pt x="30" y="5"/>
                  </a:cubicBezTo>
                  <a:cubicBezTo>
                    <a:pt x="33" y="5"/>
                    <a:pt x="36" y="7"/>
                    <a:pt x="37" y="10"/>
                  </a:cubicBezTo>
                  <a:lnTo>
                    <a:pt x="42" y="53"/>
                  </a:lnTo>
                </a:path>
              </a:pathLst>
            </a:custGeom>
            <a:solidFill>
              <a:srgbClr val="000000">
                <a:alpha val="100000"/>
              </a:srgbClr>
            </a:solidFill>
            <a:ln>
              <a:noFill/>
            </a:ln>
          </p:spPr>
        </p:sp>
        <p:sp>
          <p:nvSpPr>
            <p:cNvPr id="1049090" name="任意多边形 1049089"/>
            <p:cNvSpPr/>
            <p:nvPr/>
          </p:nvSpPr>
          <p:spPr bwMode="auto">
            <a:xfrm>
              <a:off x="2149923" y="3039987"/>
              <a:ext cx="28078" cy="26196"/>
            </a:xfrm>
            <a:custGeom>
              <a:avLst/>
              <a:gdLst>
                <a:gd name="l" fmla="*/ 0 w 8"/>
                <a:gd name="t" fmla="*/ 0 h 8"/>
                <a:gd name="r" fmla="*/ 8 w 8"/>
                <a:gd name="b" fmla="*/ 8 h 8"/>
              </a:gdLst>
              <a:ahLst/>
              <a:cxnLst/>
              <a:rect l="l" t="t" r="r" b="b"/>
              <a:pathLst>
                <a:path w="8" h="8">
                  <a:moveTo>
                    <a:pt x="6" y="0"/>
                  </a:moveTo>
                  <a:cubicBezTo>
                    <a:pt x="1" y="0"/>
                    <a:pt x="1" y="0"/>
                    <a:pt x="1" y="0"/>
                  </a:cubicBezTo>
                  <a:cubicBezTo>
                    <a:pt x="0" y="1"/>
                    <a:pt x="0" y="1"/>
                    <a:pt x="0" y="2"/>
                  </a:cubicBezTo>
                  <a:cubicBezTo>
                    <a:pt x="0" y="6"/>
                    <a:pt x="0" y="6"/>
                    <a:pt x="0" y="6"/>
                  </a:cubicBezTo>
                  <a:cubicBezTo>
                    <a:pt x="0" y="7"/>
                    <a:pt x="1" y="8"/>
                    <a:pt x="2" y="8"/>
                  </a:cubicBezTo>
                  <a:cubicBezTo>
                    <a:pt x="6" y="7"/>
                    <a:pt x="6" y="7"/>
                    <a:pt x="6" y="7"/>
                  </a:cubicBezTo>
                  <a:cubicBezTo>
                    <a:pt x="7" y="7"/>
                    <a:pt x="8" y="6"/>
                    <a:pt x="8" y="6"/>
                  </a:cubicBezTo>
                  <a:cubicBezTo>
                    <a:pt x="7" y="1"/>
                    <a:pt x="7" y="1"/>
                    <a:pt x="7" y="1"/>
                  </a:cubicBezTo>
                  <a:cubicBezTo>
                    <a:pt x="7" y="0"/>
                    <a:pt x="6" y="0"/>
                    <a:pt x="6" y="0"/>
                  </a:cubicBezTo>
                </a:path>
              </a:pathLst>
            </a:custGeom>
            <a:solidFill>
              <a:srgbClr val="000000">
                <a:alpha val="100000"/>
              </a:srgbClr>
            </a:solidFill>
            <a:ln>
              <a:noFill/>
            </a:ln>
          </p:spPr>
        </p:sp>
        <p:sp>
          <p:nvSpPr>
            <p:cNvPr id="1049091" name="任意多边形 1049090"/>
            <p:cNvSpPr/>
            <p:nvPr/>
          </p:nvSpPr>
          <p:spPr bwMode="auto">
            <a:xfrm>
              <a:off x="2099380" y="2897777"/>
              <a:ext cx="106700" cy="138467"/>
            </a:xfrm>
            <a:custGeom>
              <a:avLst/>
              <a:gdLst>
                <a:gd name="l" fmla="*/ 0 w 31"/>
                <a:gd name="t" fmla="*/ 0 h 40"/>
                <a:gd name="r" fmla="*/ 31 w 31"/>
                <a:gd name="b" fmla="*/ 40 h 40"/>
              </a:gdLst>
              <a:ahLst/>
              <a:cxnLst/>
              <a:rect l="l" t="t" r="r" b="b"/>
              <a:pathLst>
                <a:path w="31" h="40">
                  <a:moveTo>
                    <a:pt x="25" y="0"/>
                  </a:moveTo>
                  <a:cubicBezTo>
                    <a:pt x="2" y="3"/>
                    <a:pt x="2" y="3"/>
                    <a:pt x="2" y="3"/>
                  </a:cubicBezTo>
                  <a:cubicBezTo>
                    <a:pt x="1" y="3"/>
                    <a:pt x="0" y="4"/>
                    <a:pt x="0" y="5"/>
                  </a:cubicBezTo>
                  <a:cubicBezTo>
                    <a:pt x="4" y="38"/>
                    <a:pt x="4" y="38"/>
                    <a:pt x="4" y="38"/>
                  </a:cubicBezTo>
                  <a:cubicBezTo>
                    <a:pt x="5" y="39"/>
                    <a:pt x="5" y="40"/>
                    <a:pt x="6" y="40"/>
                  </a:cubicBezTo>
                  <a:cubicBezTo>
                    <a:pt x="30" y="37"/>
                    <a:pt x="30" y="37"/>
                    <a:pt x="30" y="37"/>
                  </a:cubicBezTo>
                  <a:cubicBezTo>
                    <a:pt x="31" y="37"/>
                    <a:pt x="31" y="36"/>
                    <a:pt x="31" y="35"/>
                  </a:cubicBezTo>
                  <a:cubicBezTo>
                    <a:pt x="27" y="2"/>
                    <a:pt x="27" y="2"/>
                    <a:pt x="27" y="2"/>
                  </a:cubicBezTo>
                  <a:cubicBezTo>
                    <a:pt x="27" y="1"/>
                    <a:pt x="26" y="0"/>
                    <a:pt x="25" y="0"/>
                  </a:cubicBezTo>
                </a:path>
              </a:pathLst>
            </a:custGeom>
            <a:solidFill>
              <a:srgbClr val="000000">
                <a:alpha val="100000"/>
              </a:srgbClr>
            </a:solidFill>
            <a:ln>
              <a:noFill/>
            </a:ln>
          </p:spPr>
        </p:sp>
        <p:sp>
          <p:nvSpPr>
            <p:cNvPr id="1049092" name="任意多边形 1049091"/>
            <p:cNvSpPr/>
            <p:nvPr/>
          </p:nvSpPr>
          <p:spPr bwMode="auto">
            <a:xfrm>
              <a:off x="4123458" y="1717675"/>
              <a:ext cx="161925" cy="230188"/>
            </a:xfrm>
            <a:custGeom>
              <a:avLst/>
              <a:gdLst>
                <a:gd name="l" fmla="*/ 0 w 47"/>
                <a:gd name="t" fmla="*/ 0 h 67"/>
                <a:gd name="r" fmla="*/ 47 w 47"/>
                <a:gd name="b" fmla="*/ 67 h 67"/>
              </a:gdLst>
              <a:ahLst/>
              <a:cxnLst/>
              <a:rect l="l" t="t" r="r" b="b"/>
              <a:pathLst>
                <a:path w="47" h="67">
                  <a:moveTo>
                    <a:pt x="30" y="0"/>
                  </a:moveTo>
                  <a:cubicBezTo>
                    <a:pt x="9" y="3"/>
                    <a:pt x="9" y="3"/>
                    <a:pt x="9" y="3"/>
                  </a:cubicBezTo>
                  <a:cubicBezTo>
                    <a:pt x="4" y="4"/>
                    <a:pt x="0" y="9"/>
                    <a:pt x="1" y="14"/>
                  </a:cubicBezTo>
                  <a:cubicBezTo>
                    <a:pt x="6" y="57"/>
                    <a:pt x="6" y="57"/>
                    <a:pt x="6" y="57"/>
                  </a:cubicBezTo>
                  <a:cubicBezTo>
                    <a:pt x="7" y="63"/>
                    <a:pt x="12" y="67"/>
                    <a:pt x="17" y="66"/>
                  </a:cubicBezTo>
                  <a:cubicBezTo>
                    <a:pt x="38" y="63"/>
                    <a:pt x="38" y="63"/>
                    <a:pt x="38" y="63"/>
                  </a:cubicBezTo>
                  <a:cubicBezTo>
                    <a:pt x="43" y="63"/>
                    <a:pt x="47" y="58"/>
                    <a:pt x="47" y="52"/>
                  </a:cubicBezTo>
                  <a:cubicBezTo>
                    <a:pt x="41" y="9"/>
                    <a:pt x="41" y="9"/>
                    <a:pt x="41" y="9"/>
                  </a:cubicBezTo>
                  <a:cubicBezTo>
                    <a:pt x="41" y="4"/>
                    <a:pt x="36" y="0"/>
                    <a:pt x="30" y="0"/>
                  </a:cubicBezTo>
                  <a:close/>
                  <a:moveTo>
                    <a:pt x="42" y="53"/>
                  </a:moveTo>
                  <a:cubicBezTo>
                    <a:pt x="43" y="56"/>
                    <a:pt x="41" y="59"/>
                    <a:pt x="38" y="59"/>
                  </a:cubicBezTo>
                  <a:cubicBezTo>
                    <a:pt x="17" y="62"/>
                    <a:pt x="17" y="62"/>
                    <a:pt x="17" y="62"/>
                  </a:cubicBezTo>
                  <a:cubicBezTo>
                    <a:pt x="14" y="62"/>
                    <a:pt x="11" y="60"/>
                    <a:pt x="10" y="57"/>
                  </a:cubicBezTo>
                  <a:cubicBezTo>
                    <a:pt x="5" y="13"/>
                    <a:pt x="5" y="13"/>
                    <a:pt x="5" y="13"/>
                  </a:cubicBezTo>
                  <a:cubicBezTo>
                    <a:pt x="5" y="10"/>
                    <a:pt x="7" y="8"/>
                    <a:pt x="10" y="7"/>
                  </a:cubicBezTo>
                  <a:cubicBezTo>
                    <a:pt x="31" y="5"/>
                    <a:pt x="31" y="5"/>
                    <a:pt x="31" y="5"/>
                  </a:cubicBezTo>
                  <a:cubicBezTo>
                    <a:pt x="34" y="4"/>
                    <a:pt x="37" y="7"/>
                    <a:pt x="37" y="10"/>
                  </a:cubicBezTo>
                  <a:lnTo>
                    <a:pt x="42" y="53"/>
                  </a:lnTo>
                </a:path>
              </a:pathLst>
            </a:custGeom>
            <a:solidFill>
              <a:schemeClr val="accent1">
                <a:alpha val="100000"/>
              </a:schemeClr>
            </a:solidFill>
            <a:ln>
              <a:noFill/>
            </a:ln>
          </p:spPr>
        </p:sp>
        <p:sp>
          <p:nvSpPr>
            <p:cNvPr id="1049093" name="任意多边形 1049092"/>
            <p:cNvSpPr/>
            <p:nvPr/>
          </p:nvSpPr>
          <p:spPr bwMode="auto">
            <a:xfrm>
              <a:off x="4199674" y="1885470"/>
              <a:ext cx="26207" cy="28068"/>
            </a:xfrm>
            <a:custGeom>
              <a:avLst/>
              <a:gdLst>
                <a:gd name="l" fmla="*/ 0 w 8"/>
                <a:gd name="t" fmla="*/ 0 h 8"/>
                <a:gd name="r" fmla="*/ 8 w 8"/>
                <a:gd name="b" fmla="*/ 8 h 8"/>
              </a:gdLst>
              <a:ahLst/>
              <a:cxnLst/>
              <a:rect l="l" t="t" r="r" b="b"/>
              <a:pathLst>
                <a:path w="8" h="8">
                  <a:moveTo>
                    <a:pt x="6" y="0"/>
                  </a:moveTo>
                  <a:cubicBezTo>
                    <a:pt x="2" y="1"/>
                    <a:pt x="2" y="1"/>
                    <a:pt x="2" y="1"/>
                  </a:cubicBezTo>
                  <a:cubicBezTo>
                    <a:pt x="1" y="1"/>
                    <a:pt x="0" y="2"/>
                    <a:pt x="0" y="3"/>
                  </a:cubicBezTo>
                  <a:cubicBezTo>
                    <a:pt x="1" y="7"/>
                    <a:pt x="1" y="7"/>
                    <a:pt x="1" y="7"/>
                  </a:cubicBezTo>
                  <a:cubicBezTo>
                    <a:pt x="1" y="8"/>
                    <a:pt x="2" y="8"/>
                    <a:pt x="3" y="8"/>
                  </a:cubicBezTo>
                  <a:cubicBezTo>
                    <a:pt x="7" y="8"/>
                    <a:pt x="7" y="8"/>
                    <a:pt x="7" y="8"/>
                  </a:cubicBezTo>
                  <a:cubicBezTo>
                    <a:pt x="8" y="8"/>
                    <a:pt x="8" y="7"/>
                    <a:pt x="8" y="6"/>
                  </a:cubicBezTo>
                  <a:cubicBezTo>
                    <a:pt x="8" y="2"/>
                    <a:pt x="8" y="2"/>
                    <a:pt x="8" y="2"/>
                  </a:cubicBezTo>
                  <a:cubicBezTo>
                    <a:pt x="8" y="1"/>
                    <a:pt x="7" y="0"/>
                    <a:pt x="6" y="0"/>
                  </a:cubicBezTo>
                </a:path>
              </a:pathLst>
            </a:custGeom>
            <a:solidFill>
              <a:srgbClr val="000000">
                <a:alpha val="100000"/>
              </a:srgbClr>
            </a:solidFill>
            <a:ln>
              <a:noFill/>
            </a:ln>
          </p:spPr>
        </p:sp>
        <p:sp>
          <p:nvSpPr>
            <p:cNvPr id="1049094" name="任意多边形 1049093"/>
            <p:cNvSpPr/>
            <p:nvPr/>
          </p:nvSpPr>
          <p:spPr bwMode="auto">
            <a:xfrm>
              <a:off x="4150445" y="1749425"/>
              <a:ext cx="106363" cy="133350"/>
            </a:xfrm>
            <a:custGeom>
              <a:avLst/>
              <a:gdLst>
                <a:gd name="l" fmla="*/ 0 w 31"/>
                <a:gd name="t" fmla="*/ 0 h 39"/>
                <a:gd name="r" fmla="*/ 31 w 31"/>
                <a:gd name="b" fmla="*/ 39 h 39"/>
              </a:gdLst>
              <a:ahLst/>
              <a:cxnLst/>
              <a:rect l="l" t="t" r="r" b="b"/>
              <a:pathLst>
                <a:path w="31" h="39">
                  <a:moveTo>
                    <a:pt x="25" y="0"/>
                  </a:moveTo>
                  <a:cubicBezTo>
                    <a:pt x="1" y="3"/>
                    <a:pt x="1" y="3"/>
                    <a:pt x="1" y="3"/>
                  </a:cubicBezTo>
                  <a:cubicBezTo>
                    <a:pt x="0" y="3"/>
                    <a:pt x="0" y="3"/>
                    <a:pt x="0" y="4"/>
                  </a:cubicBezTo>
                  <a:cubicBezTo>
                    <a:pt x="4" y="38"/>
                    <a:pt x="4" y="38"/>
                    <a:pt x="4" y="38"/>
                  </a:cubicBezTo>
                  <a:cubicBezTo>
                    <a:pt x="4" y="39"/>
                    <a:pt x="5" y="39"/>
                    <a:pt x="6" y="39"/>
                  </a:cubicBezTo>
                  <a:cubicBezTo>
                    <a:pt x="29" y="36"/>
                    <a:pt x="29" y="36"/>
                    <a:pt x="29" y="36"/>
                  </a:cubicBezTo>
                  <a:cubicBezTo>
                    <a:pt x="30" y="36"/>
                    <a:pt x="31" y="35"/>
                    <a:pt x="31" y="34"/>
                  </a:cubicBezTo>
                  <a:cubicBezTo>
                    <a:pt x="27" y="1"/>
                    <a:pt x="27" y="1"/>
                    <a:pt x="27" y="1"/>
                  </a:cubicBezTo>
                  <a:cubicBezTo>
                    <a:pt x="26" y="0"/>
                    <a:pt x="26" y="0"/>
                    <a:pt x="25" y="0"/>
                  </a:cubicBezTo>
                </a:path>
              </a:pathLst>
            </a:custGeom>
            <a:solidFill>
              <a:schemeClr val="accent1">
                <a:alpha val="100000"/>
              </a:schemeClr>
            </a:solidFill>
            <a:ln>
              <a:noFill/>
            </a:ln>
          </p:spPr>
        </p:sp>
        <p:sp>
          <p:nvSpPr>
            <p:cNvPr id="1049095" name="任意多边形 1049094"/>
            <p:cNvSpPr/>
            <p:nvPr/>
          </p:nvSpPr>
          <p:spPr bwMode="auto">
            <a:xfrm>
              <a:off x="4439280" y="3782843"/>
              <a:ext cx="164729" cy="230155"/>
            </a:xfrm>
            <a:custGeom>
              <a:avLst/>
              <a:gdLst>
                <a:gd name="l" fmla="*/ 0 w 48"/>
                <a:gd name="t" fmla="*/ 0 h 67"/>
                <a:gd name="r" fmla="*/ 48 w 48"/>
                <a:gd name="b" fmla="*/ 67 h 67"/>
              </a:gdLst>
              <a:ahLst/>
              <a:cxnLst/>
              <a:rect l="l" t="t" r="r" b="b"/>
              <a:pathLst>
                <a:path w="48" h="67">
                  <a:moveTo>
                    <a:pt x="31" y="1"/>
                  </a:moveTo>
                  <a:cubicBezTo>
                    <a:pt x="10" y="3"/>
                    <a:pt x="10" y="3"/>
                    <a:pt x="10" y="3"/>
                  </a:cubicBezTo>
                  <a:cubicBezTo>
                    <a:pt x="4" y="4"/>
                    <a:pt x="0" y="9"/>
                    <a:pt x="1" y="14"/>
                  </a:cubicBezTo>
                  <a:cubicBezTo>
                    <a:pt x="6" y="58"/>
                    <a:pt x="6" y="58"/>
                    <a:pt x="6" y="58"/>
                  </a:cubicBezTo>
                  <a:cubicBezTo>
                    <a:pt x="7" y="63"/>
                    <a:pt x="12" y="67"/>
                    <a:pt x="17" y="66"/>
                  </a:cubicBezTo>
                  <a:cubicBezTo>
                    <a:pt x="38" y="64"/>
                    <a:pt x="38" y="64"/>
                    <a:pt x="38" y="64"/>
                  </a:cubicBezTo>
                  <a:cubicBezTo>
                    <a:pt x="44" y="63"/>
                    <a:pt x="48" y="58"/>
                    <a:pt x="47" y="53"/>
                  </a:cubicBezTo>
                  <a:cubicBezTo>
                    <a:pt x="42" y="9"/>
                    <a:pt x="42" y="9"/>
                    <a:pt x="42" y="9"/>
                  </a:cubicBezTo>
                  <a:cubicBezTo>
                    <a:pt x="41" y="4"/>
                    <a:pt x="36" y="0"/>
                    <a:pt x="31" y="1"/>
                  </a:cubicBezTo>
                  <a:close/>
                  <a:moveTo>
                    <a:pt x="43" y="53"/>
                  </a:moveTo>
                  <a:cubicBezTo>
                    <a:pt x="43" y="56"/>
                    <a:pt x="41" y="59"/>
                    <a:pt x="38" y="59"/>
                  </a:cubicBezTo>
                  <a:cubicBezTo>
                    <a:pt x="17" y="62"/>
                    <a:pt x="17" y="62"/>
                    <a:pt x="17" y="62"/>
                  </a:cubicBezTo>
                  <a:cubicBezTo>
                    <a:pt x="14" y="62"/>
                    <a:pt x="11" y="60"/>
                    <a:pt x="11" y="57"/>
                  </a:cubicBezTo>
                  <a:cubicBezTo>
                    <a:pt x="5" y="14"/>
                    <a:pt x="5" y="14"/>
                    <a:pt x="5" y="14"/>
                  </a:cubicBezTo>
                  <a:cubicBezTo>
                    <a:pt x="5" y="11"/>
                    <a:pt x="7" y="8"/>
                    <a:pt x="10" y="8"/>
                  </a:cubicBezTo>
                  <a:cubicBezTo>
                    <a:pt x="31" y="5"/>
                    <a:pt x="31" y="5"/>
                    <a:pt x="31" y="5"/>
                  </a:cubicBezTo>
                  <a:cubicBezTo>
                    <a:pt x="34" y="5"/>
                    <a:pt x="37" y="7"/>
                    <a:pt x="37" y="10"/>
                  </a:cubicBezTo>
                  <a:lnTo>
                    <a:pt x="43" y="53"/>
                  </a:lnTo>
                </a:path>
              </a:pathLst>
            </a:custGeom>
            <a:solidFill>
              <a:srgbClr val="FFFFFF">
                <a:alpha val="100000"/>
              </a:srgbClr>
            </a:solidFill>
            <a:ln>
              <a:noFill/>
            </a:ln>
          </p:spPr>
        </p:sp>
        <p:sp>
          <p:nvSpPr>
            <p:cNvPr id="1049096" name="任意多边形 1049095"/>
            <p:cNvSpPr/>
            <p:nvPr/>
          </p:nvSpPr>
          <p:spPr bwMode="auto">
            <a:xfrm>
              <a:off x="4516029" y="3951249"/>
              <a:ext cx="29951" cy="31811"/>
            </a:xfrm>
            <a:custGeom>
              <a:avLst/>
              <a:gdLst>
                <a:gd name="l" fmla="*/ 0 w 9"/>
                <a:gd name="t" fmla="*/ 0 h 9"/>
                <a:gd name="r" fmla="*/ 9 w 9"/>
                <a:gd name="b" fmla="*/ 9 h 9"/>
              </a:gdLst>
              <a:ahLst/>
              <a:cxnLst/>
              <a:rect l="l" t="t" r="r" b="b"/>
              <a:pathLst>
                <a:path w="9" h="9">
                  <a:moveTo>
                    <a:pt x="6" y="1"/>
                  </a:moveTo>
                  <a:cubicBezTo>
                    <a:pt x="2" y="1"/>
                    <a:pt x="2" y="1"/>
                    <a:pt x="2" y="1"/>
                  </a:cubicBezTo>
                  <a:cubicBezTo>
                    <a:pt x="1" y="1"/>
                    <a:pt x="0" y="2"/>
                    <a:pt x="0" y="3"/>
                  </a:cubicBezTo>
                  <a:cubicBezTo>
                    <a:pt x="1" y="7"/>
                    <a:pt x="1" y="7"/>
                    <a:pt x="1" y="7"/>
                  </a:cubicBezTo>
                  <a:cubicBezTo>
                    <a:pt x="1" y="8"/>
                    <a:pt x="2" y="9"/>
                    <a:pt x="3" y="8"/>
                  </a:cubicBezTo>
                  <a:cubicBezTo>
                    <a:pt x="7" y="8"/>
                    <a:pt x="7" y="8"/>
                    <a:pt x="7" y="8"/>
                  </a:cubicBezTo>
                  <a:cubicBezTo>
                    <a:pt x="8" y="8"/>
                    <a:pt x="9" y="7"/>
                    <a:pt x="9" y="6"/>
                  </a:cubicBezTo>
                  <a:cubicBezTo>
                    <a:pt x="8" y="2"/>
                    <a:pt x="8" y="2"/>
                    <a:pt x="8" y="2"/>
                  </a:cubicBezTo>
                  <a:cubicBezTo>
                    <a:pt x="8" y="1"/>
                    <a:pt x="7" y="0"/>
                    <a:pt x="6" y="1"/>
                  </a:cubicBezTo>
                </a:path>
              </a:pathLst>
            </a:custGeom>
            <a:solidFill>
              <a:srgbClr val="FFFFFF">
                <a:alpha val="100000"/>
              </a:srgbClr>
            </a:solidFill>
            <a:ln>
              <a:noFill/>
            </a:ln>
          </p:spPr>
        </p:sp>
        <p:sp>
          <p:nvSpPr>
            <p:cNvPr id="1049097" name="任意多边形 1049096"/>
            <p:cNvSpPr/>
            <p:nvPr/>
          </p:nvSpPr>
          <p:spPr bwMode="auto">
            <a:xfrm>
              <a:off x="4465486" y="3814654"/>
              <a:ext cx="106700" cy="132853"/>
            </a:xfrm>
            <a:custGeom>
              <a:avLst/>
              <a:gdLst>
                <a:gd name="l" fmla="*/ 0 w 31"/>
                <a:gd name="t" fmla="*/ 0 h 39"/>
                <a:gd name="r" fmla="*/ 31 w 31"/>
                <a:gd name="b" fmla="*/ 39 h 39"/>
              </a:gdLst>
              <a:ahLst/>
              <a:cxnLst/>
              <a:rect l="l" t="t" r="r" b="b"/>
              <a:pathLst>
                <a:path w="31" h="39">
                  <a:moveTo>
                    <a:pt x="25" y="0"/>
                  </a:moveTo>
                  <a:cubicBezTo>
                    <a:pt x="1" y="3"/>
                    <a:pt x="1" y="3"/>
                    <a:pt x="1" y="3"/>
                  </a:cubicBezTo>
                  <a:cubicBezTo>
                    <a:pt x="0" y="3"/>
                    <a:pt x="0" y="4"/>
                    <a:pt x="0" y="5"/>
                  </a:cubicBezTo>
                  <a:cubicBezTo>
                    <a:pt x="4" y="38"/>
                    <a:pt x="4" y="38"/>
                    <a:pt x="4" y="38"/>
                  </a:cubicBezTo>
                  <a:cubicBezTo>
                    <a:pt x="4" y="39"/>
                    <a:pt x="5" y="39"/>
                    <a:pt x="6" y="39"/>
                  </a:cubicBezTo>
                  <a:cubicBezTo>
                    <a:pt x="29" y="36"/>
                    <a:pt x="29" y="36"/>
                    <a:pt x="29" y="36"/>
                  </a:cubicBezTo>
                  <a:cubicBezTo>
                    <a:pt x="30" y="36"/>
                    <a:pt x="31" y="36"/>
                    <a:pt x="31" y="35"/>
                  </a:cubicBezTo>
                  <a:cubicBezTo>
                    <a:pt x="27" y="1"/>
                    <a:pt x="27" y="1"/>
                    <a:pt x="27" y="1"/>
                  </a:cubicBezTo>
                  <a:cubicBezTo>
                    <a:pt x="27" y="0"/>
                    <a:pt x="26" y="0"/>
                    <a:pt x="25" y="0"/>
                  </a:cubicBezTo>
                </a:path>
              </a:pathLst>
            </a:custGeom>
            <a:solidFill>
              <a:srgbClr val="FFFFFF">
                <a:alpha val="100000"/>
              </a:srgbClr>
            </a:solidFill>
            <a:ln>
              <a:noFill/>
            </a:ln>
          </p:spPr>
        </p:sp>
      </p:grpSp>
      <p:sp>
        <p:nvSpPr>
          <p:cNvPr id="1049098" name="文本框 1049097"/>
          <p:cNvSpPr txBox="1"/>
          <p:nvPr/>
        </p:nvSpPr>
        <p:spPr>
          <a:xfrm>
            <a:off x="5238750" y="1838325"/>
            <a:ext cx="944880" cy="396240"/>
          </a:xfrm>
          <a:prstGeom prst="rect">
            <a:avLst/>
          </a:prstGeom>
          <a:noFill/>
          <a:ln>
            <a:noFill/>
          </a:ln>
        </p:spPr>
        <p:txBody>
          <a:bodyPr vert="horz" wrap="none"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r>
              <a:rPr lang="zh-CN" altLang="en-US" sz="2000" b="1">
                <a:solidFill>
                  <a:srgbClr val="595959"/>
                </a:solidFill>
                <a:latin typeface="微软雅黑" panose="020B0503020204020204" pitchFamily="34" charset="-122"/>
                <a:ea typeface="微软雅黑" panose="020B0503020204020204" pitchFamily="34" charset="-122"/>
              </a:rPr>
              <a:t>年轻化</a:t>
            </a:r>
            <a:endParaRPr lang="zh-CN" altLang="en-US" sz="2000" b="1">
              <a:solidFill>
                <a:srgbClr val="595959"/>
              </a:solidFill>
              <a:latin typeface="微软雅黑" panose="020B0503020204020204" pitchFamily="34" charset="-122"/>
              <a:ea typeface="微软雅黑" panose="020B0503020204020204" pitchFamily="34" charset="-122"/>
            </a:endParaRPr>
          </a:p>
        </p:txBody>
      </p:sp>
      <p:sp>
        <p:nvSpPr>
          <p:cNvPr id="1049099" name="矩形 1049098"/>
          <p:cNvSpPr/>
          <p:nvPr/>
        </p:nvSpPr>
        <p:spPr>
          <a:xfrm>
            <a:off x="5238750" y="2301875"/>
            <a:ext cx="3816350" cy="412750"/>
          </a:xfrm>
          <a:prstGeom prst="rect">
            <a:avLst/>
          </a:prstGeom>
          <a:noFill/>
          <a:ln>
            <a:noFill/>
          </a:ln>
        </p:spPr>
        <p:txBody>
          <a:bodyPr vert="horz"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lnSpc>
                <a:spcPct val="130000"/>
              </a:lnSpc>
            </a:pPr>
            <a:r>
              <a:rPr lang="en-US" altLang="zh-CN" sz="1600">
                <a:solidFill>
                  <a:srgbClr val="000000"/>
                </a:solidFill>
                <a:latin typeface="宋体" panose="02010600030101010101" pitchFamily="2" charset="-122"/>
              </a:rPr>
              <a:t>3—5</a:t>
            </a:r>
            <a:r>
              <a:rPr lang="zh-CN" altLang="en-US" sz="1600">
                <a:solidFill>
                  <a:srgbClr val="000000"/>
                </a:solidFill>
                <a:latin typeface="宋体" panose="02010600030101010101" pitchFamily="2" charset="-122"/>
              </a:rPr>
              <a:t>年成为业务骨干</a:t>
            </a:r>
            <a:endParaRPr lang="zh-CN" altLang="en-US" sz="1600">
              <a:solidFill>
                <a:srgbClr val="000000"/>
              </a:solidFill>
              <a:latin typeface="宋体" panose="02010600030101010101" pitchFamily="2" charset="-122"/>
            </a:endParaRPr>
          </a:p>
        </p:txBody>
      </p:sp>
      <p:sp>
        <p:nvSpPr>
          <p:cNvPr id="1049100" name="文本框 1049099"/>
          <p:cNvSpPr txBox="1"/>
          <p:nvPr/>
        </p:nvSpPr>
        <p:spPr>
          <a:xfrm>
            <a:off x="5238750" y="3267075"/>
            <a:ext cx="944880" cy="396240"/>
          </a:xfrm>
          <a:prstGeom prst="rect">
            <a:avLst/>
          </a:prstGeom>
          <a:noFill/>
          <a:ln>
            <a:noFill/>
          </a:ln>
        </p:spPr>
        <p:txBody>
          <a:bodyPr vert="horz" wrap="none"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r>
              <a:rPr lang="zh-CN" altLang="en-US" sz="2000" b="1">
                <a:solidFill>
                  <a:srgbClr val="595959"/>
                </a:solidFill>
                <a:latin typeface="微软雅黑" panose="020B0503020204020204" pitchFamily="34" charset="-122"/>
                <a:ea typeface="微软雅黑" panose="020B0503020204020204" pitchFamily="34" charset="-122"/>
              </a:rPr>
              <a:t>专业化</a:t>
            </a:r>
            <a:endParaRPr lang="zh-CN" altLang="en-US" sz="2000" b="1">
              <a:solidFill>
                <a:srgbClr val="595959"/>
              </a:solidFill>
              <a:latin typeface="微软雅黑" panose="020B0503020204020204" pitchFamily="34" charset="-122"/>
              <a:ea typeface="微软雅黑" panose="020B0503020204020204" pitchFamily="34" charset="-122"/>
            </a:endParaRPr>
          </a:p>
        </p:txBody>
      </p:sp>
      <p:sp>
        <p:nvSpPr>
          <p:cNvPr id="1049101" name="矩形 1049100"/>
          <p:cNvSpPr/>
          <p:nvPr/>
        </p:nvSpPr>
        <p:spPr>
          <a:xfrm>
            <a:off x="5149850" y="3657600"/>
            <a:ext cx="3816350" cy="726439"/>
          </a:xfrm>
          <a:prstGeom prst="rect">
            <a:avLst/>
          </a:prstGeom>
          <a:noFill/>
          <a:ln>
            <a:noFill/>
          </a:ln>
        </p:spPr>
        <p:txBody>
          <a:bodyPr vert="horz"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lnSpc>
                <a:spcPct val="130000"/>
              </a:lnSpc>
            </a:pPr>
            <a:r>
              <a:rPr lang="zh-CN" altLang="en-US" sz="1600">
                <a:solidFill>
                  <a:srgbClr val="000000"/>
                </a:solidFill>
                <a:latin typeface="宋体" panose="02010600030101010101" pitchFamily="2" charset="-122"/>
              </a:rPr>
              <a:t>在公司业务的各个方面能够成长为顶尖的专家以及具备行业影响力的人才</a:t>
            </a:r>
            <a:endParaRPr lang="zh-CN" altLang="en-US" sz="1600">
              <a:solidFill>
                <a:srgbClr val="000000"/>
              </a:solidFill>
              <a:latin typeface="宋体" panose="02010600030101010101" pitchFamily="2" charset="-122"/>
            </a:endParaRPr>
          </a:p>
        </p:txBody>
      </p:sp>
      <p:grpSp>
        <p:nvGrpSpPr>
          <p:cNvPr id="178" name="组合 177"/>
          <p:cNvGrpSpPr/>
          <p:nvPr/>
        </p:nvGrpSpPr>
        <p:grpSpPr>
          <a:xfrm rot="0">
            <a:off x="4159250" y="1836737"/>
            <a:ext cx="850900" cy="850900"/>
            <a:chOff x="4159493" y="1836250"/>
            <a:chExt cx="850900" cy="850900"/>
          </a:xfrm>
        </p:grpSpPr>
        <p:sp>
          <p:nvSpPr>
            <p:cNvPr id="1049102" name="椭圆 1049101"/>
            <p:cNvSpPr/>
            <p:nvPr/>
          </p:nvSpPr>
          <p:spPr>
            <a:xfrm>
              <a:off x="4159493" y="1836250"/>
              <a:ext cx="850900" cy="850900"/>
            </a:xfrm>
            <a:prstGeom prst="ellipse">
              <a:avLst/>
            </a:prstGeom>
            <a:solidFill>
              <a:srgbClr val="92D050"/>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zh-CN" sz="2400">
                <a:solidFill>
                  <a:srgbClr val="FFFFFF"/>
                </a:solidFill>
                <a:latin typeface="Calibri" panose="020F0502020204030204" pitchFamily="34" charset="0"/>
              </a:endParaRPr>
            </a:p>
          </p:txBody>
        </p:sp>
        <p:pic>
          <p:nvPicPr>
            <p:cNvPr id="2097243" name="图片 2097242"/>
            <p:cNvPicPr/>
            <p:nvPr/>
          </p:nvPicPr>
          <p:blipFill>
            <a:blip r:embed="rId1"/>
            <a:srcRect/>
            <a:stretch>
              <a:fillRect/>
            </a:stretch>
          </p:blipFill>
          <p:spPr>
            <a:xfrm>
              <a:off x="4308675" y="1936691"/>
              <a:ext cx="571585" cy="571585"/>
            </a:xfrm>
            <a:prstGeom prst="rect">
              <a:avLst/>
            </a:prstGeom>
            <a:noFill/>
            <a:ln>
              <a:noFill/>
            </a:ln>
          </p:spPr>
        </p:pic>
      </p:grpSp>
      <p:grpSp>
        <p:nvGrpSpPr>
          <p:cNvPr id="179" name="组合 178"/>
          <p:cNvGrpSpPr/>
          <p:nvPr/>
        </p:nvGrpSpPr>
        <p:grpSpPr>
          <a:xfrm rot="0">
            <a:off x="4165600" y="3214687"/>
            <a:ext cx="850900" cy="849312"/>
            <a:chOff x="4164256" y="5055535"/>
            <a:chExt cx="850900" cy="849312"/>
          </a:xfrm>
        </p:grpSpPr>
        <p:sp>
          <p:nvSpPr>
            <p:cNvPr id="1049103" name="椭圆 1049102"/>
            <p:cNvSpPr/>
            <p:nvPr/>
          </p:nvSpPr>
          <p:spPr>
            <a:xfrm>
              <a:off x="4164256" y="5055535"/>
              <a:ext cx="850900" cy="849312"/>
            </a:xfrm>
            <a:prstGeom prst="ellipse">
              <a:avLst/>
            </a:prstGeom>
            <a:solidFill>
              <a:srgbClr val="00B0F0"/>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zh-CN" sz="2400">
                <a:solidFill>
                  <a:srgbClr val="FFFFFF"/>
                </a:solidFill>
                <a:latin typeface="Calibri" panose="020F0502020204030204" pitchFamily="34" charset="0"/>
              </a:endParaRPr>
            </a:p>
          </p:txBody>
        </p:sp>
        <p:pic>
          <p:nvPicPr>
            <p:cNvPr id="2097244" name="图片 2097243"/>
            <p:cNvPicPr/>
            <p:nvPr/>
          </p:nvPicPr>
          <p:blipFill>
            <a:blip r:embed="rId2"/>
            <a:srcRect/>
            <a:stretch>
              <a:fillRect/>
            </a:stretch>
          </p:blipFill>
          <p:spPr>
            <a:xfrm>
              <a:off x="4298607" y="5186867"/>
              <a:ext cx="583091" cy="583091"/>
            </a:xfrm>
            <a:prstGeom prst="rect">
              <a:avLst/>
            </a:prstGeom>
            <a:noFill/>
            <a:ln>
              <a:noFill/>
            </a:ln>
          </p:spPr>
        </p:pic>
      </p:grpSp>
      <p:grpSp>
        <p:nvGrpSpPr>
          <p:cNvPr id="180" name="组合 179"/>
          <p:cNvGrpSpPr/>
          <p:nvPr/>
        </p:nvGrpSpPr>
        <p:grpSpPr>
          <a:xfrm rot="0">
            <a:off x="2417762" y="274637"/>
            <a:ext cx="635000" cy="547687"/>
            <a:chOff x="3828011" y="390475"/>
            <a:chExt cx="634641" cy="547104"/>
          </a:xfrm>
        </p:grpSpPr>
        <p:grpSp>
          <p:nvGrpSpPr>
            <p:cNvPr id="181" name="组合 180"/>
            <p:cNvGrpSpPr/>
            <p:nvPr/>
          </p:nvGrpSpPr>
          <p:grpSpPr>
            <a:xfrm rot="19822872">
              <a:off x="3828011" y="390475"/>
              <a:ext cx="634641" cy="547104"/>
              <a:chOff x="2030919" y="2327365"/>
              <a:chExt cx="1528340" cy="1317535"/>
            </a:xfrm>
          </p:grpSpPr>
          <p:sp>
            <p:nvSpPr>
              <p:cNvPr id="1049104" name="六边形 1049103"/>
              <p:cNvSpPr/>
              <p:nvPr/>
            </p:nvSpPr>
            <p:spPr>
              <a:xfrm>
                <a:off x="2030919" y="2327365"/>
                <a:ext cx="1528340" cy="1317535"/>
              </a:xfrm>
              <a:prstGeom prst="hexagon">
                <a:avLst>
                  <a:gd name="adj" fmla="val 24999"/>
                  <a:gd name="vf" fmla="val 115470"/>
                </a:avLst>
              </a:prstGeom>
              <a:gradFill rotWithShape="1">
                <a:gsLst>
                  <a:gs pos="0">
                    <a:srgbClr val="DEDEDE">
                      <a:alpha val="100000"/>
                    </a:srgbClr>
                  </a:gs>
                  <a:gs pos="0">
                    <a:srgbClr val="DEDEDE">
                      <a:alpha val="100000"/>
                    </a:srgbClr>
                  </a:gs>
                  <a:gs pos="17000">
                    <a:srgbClr val="DEDEDE">
                      <a:alpha val="100000"/>
                    </a:srgbClr>
                  </a:gs>
                  <a:gs pos="37000">
                    <a:srgbClr val="E0E0E0">
                      <a:alpha val="100000"/>
                    </a:srgbClr>
                  </a:gs>
                  <a:gs pos="61000">
                    <a:srgbClr val="F6F6F6">
                      <a:alpha val="100000"/>
                    </a:srgbClr>
                  </a:gs>
                  <a:gs pos="100000">
                    <a:srgbClr val="DEDEDE">
                      <a:alpha val="100000"/>
                    </a:srgbClr>
                  </a:gs>
                </a:gsLst>
                <a:lin ang="13500000" scaled="1"/>
              </a:gradFill>
              <a:ln>
                <a:noFill/>
              </a:ln>
              <a:effectLst>
                <a:outerShdw dist="127000" dir="2399993" algn="tl">
                  <a:srgbClr val="696969">
                    <a:alpha val="46999"/>
                  </a:srgbClr>
                </a:outerShdw>
              </a:effectLst>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100" b="1">
                  <a:solidFill>
                    <a:srgbClr val="FFFFFF"/>
                  </a:solidFill>
                  <a:latin typeface="微软雅黑" panose="020B0503020204020204" pitchFamily="34" charset="-122"/>
                  <a:ea typeface="微软雅黑" panose="020B0503020204020204" pitchFamily="34" charset="-122"/>
                </a:endParaRPr>
              </a:p>
            </p:txBody>
          </p:sp>
          <p:grpSp>
            <p:nvGrpSpPr>
              <p:cNvPr id="182" name="组合 181"/>
              <p:cNvGrpSpPr/>
              <p:nvPr/>
            </p:nvGrpSpPr>
            <p:grpSpPr>
              <a:xfrm rot="1777128">
                <a:off x="2143094" y="2252749"/>
                <a:ext cx="1305814" cy="1451810"/>
                <a:chOff x="2462784" y="243840"/>
                <a:chExt cx="542544" cy="603504"/>
              </a:xfrm>
            </p:grpSpPr>
            <p:pic>
              <p:nvPicPr>
                <p:cNvPr id="2097245" name="图片 2097244"/>
                <p:cNvPicPr/>
                <p:nvPr/>
              </p:nvPicPr>
              <p:blipFill>
                <a:blip r:embed="rId3"/>
                <a:srcRect/>
                <a:stretch>
                  <a:fillRect/>
                </a:stretch>
              </p:blipFill>
              <p:spPr>
                <a:xfrm>
                  <a:off x="2462784" y="243840"/>
                  <a:ext cx="542544" cy="603504"/>
                </a:xfrm>
                <a:prstGeom prst="rect">
                  <a:avLst/>
                </a:prstGeom>
                <a:noFill/>
                <a:ln>
                  <a:noFill/>
                </a:ln>
              </p:spPr>
            </p:pic>
            <p:sp>
              <p:nvSpPr>
                <p:cNvPr id="1049105" name="文本框 1049104"/>
                <p:cNvSpPr txBox="1"/>
                <p:nvPr/>
              </p:nvSpPr>
              <p:spPr>
                <a:xfrm rot="19822872">
                  <a:off x="2448728" y="300830"/>
                  <a:ext cx="573791" cy="494894"/>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100" b="1">
                    <a:solidFill>
                      <a:srgbClr val="FFFFFF"/>
                    </a:solidFill>
                    <a:latin typeface="微软雅黑" panose="020B0503020204020204" pitchFamily="34" charset="-122"/>
                    <a:ea typeface="微软雅黑" panose="020B0503020204020204" pitchFamily="34" charset="-122"/>
                  </a:endParaRPr>
                </a:p>
              </p:txBody>
            </p:sp>
          </p:grpSp>
          <p:grpSp>
            <p:nvGrpSpPr>
              <p:cNvPr id="183" name="组合 182"/>
              <p:cNvGrpSpPr/>
              <p:nvPr/>
            </p:nvGrpSpPr>
            <p:grpSpPr>
              <a:xfrm rot="1777128">
                <a:off x="2329246" y="2460722"/>
                <a:ext cx="939012" cy="1055862"/>
                <a:chOff x="2542032" y="329184"/>
                <a:chExt cx="390144" cy="438912"/>
              </a:xfrm>
            </p:grpSpPr>
            <p:pic>
              <p:nvPicPr>
                <p:cNvPr id="2097246" name="图片 2097245"/>
                <p:cNvPicPr/>
                <p:nvPr/>
              </p:nvPicPr>
              <p:blipFill>
                <a:blip r:embed="rId4"/>
                <a:srcRect/>
                <a:stretch>
                  <a:fillRect/>
                </a:stretch>
              </p:blipFill>
              <p:spPr>
                <a:xfrm>
                  <a:off x="2542032" y="329184"/>
                  <a:ext cx="390144" cy="438912"/>
                </a:xfrm>
                <a:prstGeom prst="rect">
                  <a:avLst/>
                </a:prstGeom>
                <a:noFill/>
                <a:ln>
                  <a:noFill/>
                </a:ln>
              </p:spPr>
            </p:pic>
            <p:sp>
              <p:nvSpPr>
                <p:cNvPr id="1049106" name="文本框 1049105"/>
                <p:cNvSpPr txBox="1"/>
                <p:nvPr/>
              </p:nvSpPr>
              <p:spPr>
                <a:xfrm rot="19822872">
                  <a:off x="2592938" y="425727"/>
                  <a:ext cx="284650" cy="245509"/>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100" b="1">
                    <a:solidFill>
                      <a:srgbClr val="FFFFFF"/>
                    </a:solidFill>
                    <a:latin typeface="微软雅黑" panose="020B0503020204020204" pitchFamily="34" charset="-122"/>
                    <a:ea typeface="微软雅黑" panose="020B0503020204020204" pitchFamily="34" charset="-122"/>
                  </a:endParaRPr>
                </a:p>
              </p:txBody>
            </p:sp>
          </p:grpSp>
          <p:sp>
            <p:nvSpPr>
              <p:cNvPr id="1049107" name="任意多边形 1049106"/>
              <p:cNvSpPr/>
              <p:nvPr/>
            </p:nvSpPr>
            <p:spPr>
              <a:xfrm>
                <a:off x="2402171" y="3405180"/>
                <a:ext cx="787095" cy="164216"/>
              </a:xfrm>
              <a:custGeom>
                <a:avLst/>
                <a:gdLst>
                  <a:gd name="l" fmla="*/ 72631 w 787095"/>
                  <a:gd name="t" fmla="*/ 15153 h 164216"/>
                  <a:gd name="r" fmla="*/ 714464 w 787095"/>
                  <a:gd name="b" fmla="*/ 164216 h 164216"/>
                </a:gdLst>
                <a:ahLst/>
                <a:cxnLst/>
                <a:rect l="l" t="t" r="r" b="b"/>
                <a:pathLst>
                  <a:path w="787095" h="164216">
                    <a:moveTo>
                      <a:pt x="0" y="164216"/>
                    </a:moveTo>
                    <a:lnTo>
                      <a:pt x="108946" y="0"/>
                    </a:lnTo>
                    <a:lnTo>
                      <a:pt x="678149" y="0"/>
                    </a:lnTo>
                    <a:lnTo>
                      <a:pt x="787095" y="164216"/>
                    </a:lnTo>
                  </a:path>
                </a:pathLst>
              </a:custGeom>
              <a:gradFill rotWithShape="0">
                <a:gsLst>
                  <a:gs pos="0">
                    <a:srgbClr val="E6E6E6">
                      <a:alpha val="100000"/>
                    </a:srgbClr>
                  </a:gs>
                  <a:gs pos="100000">
                    <a:srgbClr val="F7F7F7">
                      <a:alpha val="100000"/>
                    </a:srgbClr>
                  </a:gs>
                </a:gsLst>
                <a:lin ang="2700000" scaled="0"/>
              </a:gradFill>
              <a:ln>
                <a:noFill/>
              </a:ln>
            </p:spPr>
          </p:sp>
          <p:sp>
            <p:nvSpPr>
              <p:cNvPr id="1049108" name="任意多边形 1049107"/>
              <p:cNvSpPr/>
              <p:nvPr/>
            </p:nvSpPr>
            <p:spPr>
              <a:xfrm rot="14580000" flipH="1">
                <a:off x="2925483" y="2628195"/>
                <a:ext cx="668317" cy="171937"/>
              </a:xfrm>
              <a:custGeom>
                <a:avLst/>
                <a:gdLst/>
                <a:ahLst/>
                <a:cxnLst/>
                <a:rect l="0" t="0" r="r" b="b"/>
                <a:pathLst>
                  <a:path w="667005" h="171628">
                    <a:moveTo>
                      <a:pt x="0" y="171628"/>
                    </a:moveTo>
                    <a:lnTo>
                      <a:pt x="103609" y="1280"/>
                    </a:lnTo>
                    <a:lnTo>
                      <a:pt x="581865" y="0"/>
                    </a:lnTo>
                    <a:lnTo>
                      <a:pt x="667005" y="171628"/>
                    </a:lnTo>
                    <a:lnTo>
                      <a:pt x="0" y="171628"/>
                    </a:lnTo>
                  </a:path>
                </a:pathLst>
              </a:custGeom>
              <a:gradFill rotWithShape="0">
                <a:gsLst>
                  <a:gs pos="0">
                    <a:srgbClr val="DEDEDE">
                      <a:alpha val="100000"/>
                    </a:srgbClr>
                  </a:gs>
                  <a:gs pos="100000">
                    <a:srgbClr val="F4F4F4">
                      <a:alpha val="100000"/>
                    </a:srgbClr>
                  </a:gs>
                </a:gsLst>
                <a:lin ang="2700000" scaled="0"/>
              </a:gradFill>
              <a:ln>
                <a:noFill/>
              </a:ln>
            </p:spPr>
          </p:sp>
          <p:grpSp>
            <p:nvGrpSpPr>
              <p:cNvPr id="184" name="组合 183"/>
              <p:cNvGrpSpPr/>
              <p:nvPr/>
            </p:nvGrpSpPr>
            <p:grpSpPr>
              <a:xfrm rot="1777128">
                <a:off x="2219532" y="2385864"/>
                <a:ext cx="220081" cy="689243"/>
                <a:chOff x="2468880" y="408432"/>
                <a:chExt cx="91440" cy="286512"/>
              </a:xfrm>
            </p:grpSpPr>
            <p:pic>
              <p:nvPicPr>
                <p:cNvPr id="2097247" name="图片 2097246"/>
                <p:cNvPicPr/>
                <p:nvPr/>
              </p:nvPicPr>
              <p:blipFill>
                <a:blip r:embed="rId5"/>
                <a:srcRect/>
                <a:stretch>
                  <a:fillRect/>
                </a:stretch>
              </p:blipFill>
              <p:spPr>
                <a:xfrm>
                  <a:off x="2468880" y="408432"/>
                  <a:ext cx="91440" cy="286512"/>
                </a:xfrm>
                <a:prstGeom prst="rect">
                  <a:avLst/>
                </a:prstGeom>
                <a:noFill/>
                <a:ln>
                  <a:noFill/>
                </a:ln>
              </p:spPr>
            </p:pic>
            <p:sp>
              <p:nvSpPr>
                <p:cNvPr id="1049109" name="文本框 1049108"/>
                <p:cNvSpPr txBox="1"/>
                <p:nvPr/>
              </p:nvSpPr>
              <p:spPr>
                <a:xfrm rot="19822872">
                  <a:off x="2414871" y="417830"/>
                  <a:ext cx="171684" cy="247447"/>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100" b="1">
                    <a:solidFill>
                      <a:srgbClr val="FFFFFF"/>
                    </a:solidFill>
                    <a:latin typeface="微软雅黑" panose="020B0503020204020204" pitchFamily="34" charset="-122"/>
                    <a:ea typeface="微软雅黑" panose="020B0503020204020204" pitchFamily="34" charset="-122"/>
                  </a:endParaRPr>
                </a:p>
              </p:txBody>
            </p:sp>
          </p:grpSp>
          <p:sp>
            <p:nvSpPr>
              <p:cNvPr id="1049110" name="任意多边形 1049109"/>
              <p:cNvSpPr/>
              <p:nvPr/>
            </p:nvSpPr>
            <p:spPr>
              <a:xfrm flipV="1">
                <a:off x="2400388" y="2380608"/>
                <a:ext cx="787095" cy="164213"/>
              </a:xfrm>
              <a:custGeom>
                <a:avLst/>
                <a:gdLst>
                  <a:gd name="l" fmla="*/ 72629 w 787095"/>
                  <a:gd name="t" fmla="*/ 15153 h 164213"/>
                  <a:gd name="r" fmla="*/ 714466 w 787095"/>
                  <a:gd name="b" fmla="*/ 164213 h 164213"/>
                </a:gdLst>
                <a:ahLst/>
                <a:cxnLst/>
                <a:rect l="l" t="t" r="r" b="b"/>
                <a:pathLst>
                  <a:path w="787095" h="164213">
                    <a:moveTo>
                      <a:pt x="0" y="164213"/>
                    </a:moveTo>
                    <a:lnTo>
                      <a:pt x="108944" y="0"/>
                    </a:lnTo>
                    <a:lnTo>
                      <a:pt x="678151" y="0"/>
                    </a:lnTo>
                    <a:lnTo>
                      <a:pt x="787095" y="164213"/>
                    </a:lnTo>
                  </a:path>
                </a:pathLst>
              </a:custGeom>
              <a:gradFill rotWithShape="0">
                <a:gsLst>
                  <a:gs pos="0">
                    <a:srgbClr val="B4B4B4">
                      <a:alpha val="100000"/>
                    </a:srgbClr>
                  </a:gs>
                  <a:gs pos="100000">
                    <a:srgbClr val="DFDFDF">
                      <a:alpha val="100000"/>
                    </a:srgbClr>
                  </a:gs>
                </a:gsLst>
                <a:lin ang="2700000" scaled="0"/>
              </a:gradFill>
              <a:ln>
                <a:noFill/>
              </a:ln>
            </p:spPr>
          </p:sp>
        </p:grpSp>
        <p:sp>
          <p:nvSpPr>
            <p:cNvPr id="1049111" name="文本框 1049110"/>
            <p:cNvSpPr txBox="1"/>
            <p:nvPr/>
          </p:nvSpPr>
          <p:spPr>
            <a:xfrm>
              <a:off x="3998952" y="507311"/>
              <a:ext cx="365248" cy="338554"/>
            </a:xfrm>
            <a:prstGeom prst="rect">
              <a:avLst/>
            </a:prstGeom>
            <a:noFill/>
            <a:ln>
              <a:noFill/>
            </a:ln>
          </p:spPr>
          <p:txBody>
            <a:bodyPr vert="horz"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r>
                <a:rPr lang="zh-CN" altLang="en-US" sz="1600" b="1">
                  <a:latin typeface="微软雅黑" panose="020B0503020204020204" pitchFamily="34" charset="-122"/>
                  <a:ea typeface="微软雅黑" panose="020B0503020204020204" pitchFamily="34" charset="-122"/>
                </a:rPr>
                <a:t>六</a:t>
              </a:r>
              <a:endParaRPr lang="zh-CN" altLang="en-US" sz="1600" b="1">
                <a:latin typeface="微软雅黑" panose="020B0503020204020204" pitchFamily="34" charset="-122"/>
                <a:ea typeface="微软雅黑" panose="020B0503020204020204" pitchFamily="34" charset="-122"/>
              </a:endParaRPr>
            </a:p>
          </p:txBody>
        </p:sp>
      </p:gr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89" name=""/>
        <p:cNvGrpSpPr/>
        <p:nvPr/>
      </p:nvGrpSpPr>
      <p:grpSpPr>
        <a:xfrm rot="0">
          <a:off x="0" y="0"/>
          <a:ext cx="0" cy="0"/>
          <a:chOff x="0" y="0"/>
          <a:chExt cx="0" cy="0"/>
        </a:xfrm>
      </p:grpSpPr>
      <p:grpSp>
        <p:nvGrpSpPr>
          <p:cNvPr id="191" name="组合 190"/>
          <p:cNvGrpSpPr/>
          <p:nvPr/>
        </p:nvGrpSpPr>
        <p:grpSpPr>
          <a:xfrm rot="0">
            <a:off x="3255962" y="188912"/>
            <a:ext cx="2992437" cy="596900"/>
            <a:chOff x="2051" y="119"/>
            <a:chExt cx="1885" cy="376"/>
          </a:xfrm>
        </p:grpSpPr>
        <p:pic>
          <p:nvPicPr>
            <p:cNvPr id="2097248" name="图片 2097247"/>
            <p:cNvPicPr/>
            <p:nvPr/>
          </p:nvPicPr>
          <p:blipFill>
            <a:blip r:embed="rId1"/>
            <a:srcRect/>
            <a:stretch>
              <a:fillRect/>
            </a:stretch>
          </p:blipFill>
          <p:spPr>
            <a:xfrm>
              <a:off x="2051" y="119"/>
              <a:ext cx="1885" cy="376"/>
            </a:xfrm>
            <a:prstGeom prst="rect">
              <a:avLst/>
            </a:prstGeom>
            <a:noFill/>
            <a:ln>
              <a:noFill/>
            </a:ln>
          </p:spPr>
        </p:pic>
        <p:sp>
          <p:nvSpPr>
            <p:cNvPr id="1049243" name="文本框 1049242"/>
            <p:cNvSpPr txBox="1"/>
            <p:nvPr/>
          </p:nvSpPr>
          <p:spPr>
            <a:xfrm>
              <a:off x="2058" y="128"/>
              <a:ext cx="1852" cy="354"/>
            </a:xfrm>
            <a:prstGeom prst="rect">
              <a:avLst/>
            </a:prstGeom>
            <a:noFill/>
            <a:ln>
              <a:noFill/>
            </a:ln>
          </p:spPr>
          <p:txBody>
            <a:bodyPr vert="horz" wrap="none"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r>
                <a:rPr lang="en-US" altLang="en-US" sz="3100" b="1">
                  <a:solidFill>
                    <a:srgbClr val="708BBA"/>
                  </a:solidFill>
                  <a:latin typeface="微软雅黑" panose="020B0503020204020204" pitchFamily="34" charset="-122"/>
                  <a:ea typeface="微软雅黑" panose="020B0503020204020204" pitchFamily="34" charset="-122"/>
                  <a:sym typeface="Calibri" panose="020F0502020204030204" pitchFamily="34" charset="0"/>
                </a:rPr>
                <a:t>我们的福利待遇</a:t>
              </a:r>
              <a:endParaRPr lang="en-US" altLang="en-US" sz="3100" b="1">
                <a:solidFill>
                  <a:srgbClr val="708BBA"/>
                </a:solidFill>
                <a:latin typeface="微软雅黑" panose="020B0503020204020204" pitchFamily="34" charset="-122"/>
                <a:ea typeface="微软雅黑" panose="020B0503020204020204" pitchFamily="34" charset="-122"/>
                <a:sym typeface="Calibri" panose="020F0502020204030204" pitchFamily="34" charset="0"/>
              </a:endParaRPr>
            </a:p>
          </p:txBody>
        </p:sp>
      </p:grpSp>
      <p:graphicFrame>
        <p:nvGraphicFramePr>
          <p:cNvPr id="1" name="表格 0"/>
          <p:cNvGraphicFramePr/>
          <p:nvPr/>
        </p:nvGraphicFramePr>
        <p:xfrm>
          <a:off x="179387" y="1293812"/>
          <a:ext cx="8964295" cy="1168400"/>
        </p:xfrm>
        <a:graphic>
          <a:graphicData uri="http://schemas.openxmlformats.org/drawingml/2006/table">
            <a:tbl>
              <a:tblPr/>
              <a:tblGrid>
                <a:gridCol w="1377950"/>
                <a:gridCol w="1225867"/>
                <a:gridCol w="1560193"/>
                <a:gridCol w="1223962"/>
                <a:gridCol w="3576637"/>
              </a:tblGrid>
              <a:tr h="534987">
                <a:tc>
                  <a:txBody>
                    <a:bodyPr/>
                    <a:p>
                      <a:pPr lvl="0" algn="l">
                        <a:spcBef>
                          <a:spcPct val="20000"/>
                        </a:spcBef>
                      </a:pPr>
                      <a:r>
                        <a:rPr lang="zh-CN" altLang="en-US" sz="1600" b="0">
                          <a:solidFill>
                            <a:schemeClr val="dk1"/>
                          </a:solidFill>
                          <a:latin typeface="微软雅黑" panose="020B0503020204020204" pitchFamily="34" charset="-122"/>
                          <a:ea typeface="微软雅黑" panose="020B0503020204020204" pitchFamily="34" charset="-122"/>
                          <a:sym typeface="Calibri" panose="020F0502020204030204" pitchFamily="34" charset="0"/>
                        </a:rPr>
                        <a:t>招聘</a:t>
                      </a:r>
                      <a:r>
                        <a:rPr lang="zh-CN" altLang="en-US" sz="1600" b="0">
                          <a:solidFill>
                            <a:schemeClr val="dk1"/>
                          </a:solidFill>
                          <a:latin typeface="微软雅黑" panose="020B0503020204020204" pitchFamily="34" charset="-122"/>
                          <a:ea typeface="微软雅黑" panose="020B0503020204020204" pitchFamily="34" charset="-122"/>
                          <a:sym typeface="Calibri" panose="020F0502020204030204" pitchFamily="34" charset="0"/>
                        </a:rPr>
                        <a:t>岗位</a:t>
                      </a:r>
                      <a:endParaRPr lang="zh-CN" altLang="en-US" sz="1600" b="0">
                        <a:solidFill>
                          <a:schemeClr val="dk1"/>
                        </a:solidFill>
                        <a:latin typeface="微软雅黑" panose="020B0503020204020204" pitchFamily="34" charset="-122"/>
                        <a:ea typeface="微软雅黑" panose="020B0503020204020204" pitchFamily="34" charset="-122"/>
                        <a:sym typeface="Calibri" panose="020F0502020204030204" pitchFamily="34" charset="0"/>
                      </a:endParaRPr>
                    </a:p>
                  </a:txBody>
                  <a:tcPr marL="89996" marR="89996" marT="46803" marB="46803" vert="horz" anchor="ctr">
                    <a:lnL w="28575" cap="flat" cmpd="sng">
                      <a:solidFill>
                        <a:schemeClr val="dk1">
                          <a:alpha val="100000"/>
                        </a:schemeClr>
                      </a:solidFill>
                      <a:prstDash val="solid"/>
                      <a:round/>
                    </a:lnL>
                    <a:lnR w="12700" cap="flat" cmpd="sng">
                      <a:solidFill>
                        <a:schemeClr val="dk1">
                          <a:alpha val="100000"/>
                        </a:schemeClr>
                      </a:solidFill>
                      <a:prstDash val="solid"/>
                      <a:round/>
                    </a:lnR>
                    <a:lnT w="12700" cap="flat" cmpd="sng">
                      <a:solidFill>
                        <a:schemeClr val="dk1">
                          <a:alpha val="100000"/>
                        </a:schemeClr>
                      </a:solidFill>
                      <a:prstDash val="solid"/>
                      <a:round/>
                    </a:lnT>
                    <a:lnB w="12700" cap="flat" cmpd="sng">
                      <a:solidFill>
                        <a:schemeClr val="dk1">
                          <a:alpha val="100000"/>
                        </a:schemeClr>
                      </a:solidFill>
                      <a:prstDash val="solid"/>
                      <a:round/>
                    </a:lnB>
                    <a:noFill/>
                  </a:tcPr>
                </a:tc>
                <a:tc>
                  <a:txBody>
                    <a:bodyPr/>
                    <a:p>
                      <a:pPr lvl="0" algn="l">
                        <a:spcBef>
                          <a:spcPct val="20000"/>
                        </a:spcBef>
                      </a:pPr>
                      <a:r>
                        <a:rPr lang="en-US" altLang="zh-CN" sz="1600" b="0">
                          <a:solidFill>
                            <a:schemeClr val="dk1"/>
                          </a:solidFill>
                          <a:latin typeface="微软雅黑" panose="020B0503020204020204" pitchFamily="34" charset="-122"/>
                          <a:ea typeface="微软雅黑" panose="020B0503020204020204" pitchFamily="34" charset="-122"/>
                          <a:sym typeface="Calibri" panose="020F0502020204030204" pitchFamily="34" charset="0"/>
                        </a:rPr>
                        <a:t>   </a:t>
                      </a:r>
                      <a:r>
                        <a:rPr lang="zh-CN" altLang="en-US" sz="1600" b="0">
                          <a:solidFill>
                            <a:schemeClr val="dk1"/>
                          </a:solidFill>
                          <a:latin typeface="微软雅黑" panose="020B0503020204020204" pitchFamily="34" charset="-122"/>
                          <a:ea typeface="微软雅黑" panose="020B0503020204020204" pitchFamily="34" charset="-122"/>
                          <a:sym typeface="Calibri" panose="020F0502020204030204" pitchFamily="34" charset="0"/>
                        </a:rPr>
                        <a:t>培养</a:t>
                      </a:r>
                      <a:r>
                        <a:rPr lang="zh-CN" altLang="en-US" sz="1600" b="0">
                          <a:solidFill>
                            <a:schemeClr val="dk1"/>
                          </a:solidFill>
                          <a:latin typeface="微软雅黑" panose="020B0503020204020204" pitchFamily="34" charset="-122"/>
                          <a:ea typeface="微软雅黑" panose="020B0503020204020204" pitchFamily="34" charset="-122"/>
                          <a:sym typeface="Calibri" panose="020F0502020204030204" pitchFamily="34" charset="0"/>
                        </a:rPr>
                        <a:t>方向</a:t>
                      </a:r>
                      <a:endParaRPr lang="zh-CN" altLang="en-US" sz="1600" b="0">
                        <a:solidFill>
                          <a:schemeClr val="dk1"/>
                        </a:solidFill>
                        <a:latin typeface="微软雅黑" panose="020B0503020204020204" pitchFamily="34" charset="-122"/>
                        <a:ea typeface="微软雅黑" panose="020B0503020204020204" pitchFamily="34" charset="-122"/>
                        <a:sym typeface="Calibri" panose="020F0502020204030204" pitchFamily="34" charset="0"/>
                      </a:endParaRPr>
                    </a:p>
                  </a:txBody>
                  <a:tcPr marL="89996" marR="89996" marT="46803" marB="46803" vert="horz" anchor="ctr">
                    <a:lnL w="12700" cap="flat" cmpd="sng">
                      <a:solidFill>
                        <a:schemeClr val="dk1">
                          <a:alpha val="100000"/>
                        </a:schemeClr>
                      </a:solidFill>
                      <a:prstDash val="solid"/>
                      <a:round/>
                    </a:lnL>
                    <a:lnR w="12700" cap="flat" cmpd="sng">
                      <a:solidFill>
                        <a:schemeClr val="dk1">
                          <a:alpha val="100000"/>
                        </a:schemeClr>
                      </a:solidFill>
                      <a:prstDash val="solid"/>
                      <a:round/>
                    </a:lnR>
                    <a:lnT w="12700" cap="flat" cmpd="sng">
                      <a:solidFill>
                        <a:schemeClr val="dk1">
                          <a:alpha val="100000"/>
                        </a:schemeClr>
                      </a:solidFill>
                      <a:prstDash val="solid"/>
                      <a:round/>
                    </a:lnT>
                    <a:lnB w="12700" cap="flat" cmpd="sng">
                      <a:solidFill>
                        <a:schemeClr val="dk1">
                          <a:alpha val="100000"/>
                        </a:schemeClr>
                      </a:solidFill>
                      <a:prstDash val="solid"/>
                      <a:round/>
                    </a:lnB>
                    <a:noFill/>
                  </a:tcPr>
                </a:tc>
                <a:tc>
                  <a:txBody>
                    <a:bodyPr/>
                    <a:p>
                      <a:pPr lvl="0" algn="l">
                        <a:spcBef>
                          <a:spcPct val="20000"/>
                        </a:spcBef>
                      </a:pPr>
                      <a:r>
                        <a:rPr lang="zh-CN" altLang="en-US" sz="1600" b="0">
                          <a:solidFill>
                            <a:schemeClr val="dk1"/>
                          </a:solidFill>
                          <a:latin typeface="微软雅黑" panose="020B0503020204020204" pitchFamily="34" charset="-122"/>
                          <a:ea typeface="微软雅黑" panose="020B0503020204020204" pitchFamily="34" charset="-122"/>
                          <a:sym typeface="Calibri" panose="020F0502020204030204" pitchFamily="34" charset="0"/>
                        </a:rPr>
                        <a:t>实习工资</a:t>
                      </a:r>
                      <a:endParaRPr lang="zh-CN" altLang="en-US" sz="1600" b="0">
                        <a:solidFill>
                          <a:schemeClr val="dk1"/>
                        </a:solidFill>
                        <a:latin typeface="微软雅黑" panose="020B0503020204020204" pitchFamily="34" charset="-122"/>
                        <a:ea typeface="微软雅黑" panose="020B0503020204020204" pitchFamily="34" charset="-122"/>
                        <a:sym typeface="Calibri" panose="020F0502020204030204" pitchFamily="34" charset="0"/>
                      </a:endParaRPr>
                    </a:p>
                  </a:txBody>
                  <a:tcPr marL="89996" marR="89996" marT="46803" marB="46803" vert="horz" anchor="ctr">
                    <a:lnL w="12700" cap="flat" cmpd="sng">
                      <a:solidFill>
                        <a:schemeClr val="dk1">
                          <a:alpha val="100000"/>
                        </a:schemeClr>
                      </a:solidFill>
                      <a:prstDash val="solid"/>
                      <a:round/>
                    </a:lnL>
                    <a:lnR w="12700" cap="flat" cmpd="sng">
                      <a:solidFill>
                        <a:schemeClr val="dk1">
                          <a:alpha val="100000"/>
                        </a:schemeClr>
                      </a:solidFill>
                      <a:prstDash val="solid"/>
                      <a:round/>
                    </a:lnR>
                    <a:lnT w="12700" cap="flat" cmpd="sng">
                      <a:solidFill>
                        <a:schemeClr val="dk1">
                          <a:alpha val="100000"/>
                        </a:schemeClr>
                      </a:solidFill>
                      <a:prstDash val="solid"/>
                      <a:round/>
                    </a:lnT>
                    <a:lnB w="12700" cap="flat" cmpd="sng">
                      <a:solidFill>
                        <a:schemeClr val="dk1">
                          <a:alpha val="100000"/>
                        </a:schemeClr>
                      </a:solidFill>
                      <a:prstDash val="solid"/>
                      <a:round/>
                    </a:lnB>
                    <a:noFill/>
                  </a:tcPr>
                </a:tc>
                <a:tc>
                  <a:txBody>
                    <a:bodyPr/>
                    <a:p>
                      <a:pPr lvl="0" algn="l"/>
                      <a:r>
                        <a:rPr lang="zh-CN" altLang="en-US" sz="1600" b="0">
                          <a:solidFill>
                            <a:schemeClr val="dk1"/>
                          </a:solidFill>
                          <a:latin typeface="微软雅黑" panose="020B0503020204020204" pitchFamily="34" charset="-122"/>
                          <a:ea typeface="微软雅黑" panose="020B0503020204020204" pitchFamily="34" charset="-122"/>
                        </a:rPr>
                        <a:t>级别</a:t>
                      </a:r>
                      <a:endParaRPr lang="zh-CN" altLang="en-US" sz="1600" b="0">
                        <a:solidFill>
                          <a:schemeClr val="dk1"/>
                        </a:solidFill>
                        <a:latin typeface="微软雅黑" panose="020B0503020204020204" pitchFamily="34" charset="-122"/>
                        <a:ea typeface="微软雅黑" panose="020B0503020204020204" pitchFamily="34" charset="-122"/>
                      </a:endParaRPr>
                    </a:p>
                  </a:txBody>
                  <a:tcPr marL="89996" marR="89996" marT="46803" marB="46803" vert="horz" anchor="ctr">
                    <a:lnL w="12700" cap="flat" cmpd="sng">
                      <a:solidFill>
                        <a:schemeClr val="dk1">
                          <a:alpha val="100000"/>
                        </a:schemeClr>
                      </a:solidFill>
                      <a:prstDash val="solid"/>
                      <a:round/>
                    </a:lnL>
                    <a:lnR w="12700" cap="flat" cmpd="sng">
                      <a:solidFill>
                        <a:schemeClr val="dk1">
                          <a:alpha val="100000"/>
                        </a:schemeClr>
                      </a:solidFill>
                      <a:prstDash val="solid"/>
                      <a:round/>
                    </a:lnR>
                    <a:lnT w="12700" cap="flat" cmpd="sng">
                      <a:solidFill>
                        <a:schemeClr val="dk1">
                          <a:alpha val="100000"/>
                        </a:schemeClr>
                      </a:solidFill>
                      <a:prstDash val="solid"/>
                      <a:round/>
                    </a:lnT>
                    <a:lnB w="12700" cap="flat" cmpd="sng">
                      <a:solidFill>
                        <a:schemeClr val="dk1">
                          <a:alpha val="100000"/>
                        </a:schemeClr>
                      </a:solidFill>
                      <a:prstDash val="solid"/>
                      <a:round/>
                    </a:lnB>
                    <a:noFill/>
                  </a:tcPr>
                </a:tc>
                <a:tc>
                  <a:txBody>
                    <a:bodyPr/>
                    <a:p>
                      <a:pPr lvl="0" algn="l">
                        <a:spcBef>
                          <a:spcPct val="20000"/>
                        </a:spcBef>
                      </a:pPr>
                      <a:r>
                        <a:rPr lang="zh-CN" altLang="en-US" sz="1600" b="0">
                          <a:solidFill>
                            <a:schemeClr val="dk1"/>
                          </a:solidFill>
                          <a:latin typeface="微软雅黑" panose="020B0503020204020204" pitchFamily="34" charset="-122"/>
                          <a:ea typeface="微软雅黑" panose="020B0503020204020204" pitchFamily="34" charset="-122"/>
                          <a:sym typeface="Calibri" panose="020F0502020204030204" pitchFamily="34" charset="0"/>
                        </a:rPr>
                        <a:t>毕业</a:t>
                      </a:r>
                      <a:r>
                        <a:rPr lang="zh-CN" altLang="en-US" sz="1600" b="0">
                          <a:solidFill>
                            <a:schemeClr val="dk1"/>
                          </a:solidFill>
                          <a:latin typeface="微软雅黑" panose="020B0503020204020204" pitchFamily="34" charset="-122"/>
                          <a:ea typeface="微软雅黑" panose="020B0503020204020204" pitchFamily="34" charset="-122"/>
                          <a:sym typeface="Calibri" panose="020F0502020204030204" pitchFamily="34" charset="0"/>
                        </a:rPr>
                        <a:t>后待遇</a:t>
                      </a:r>
                      <a:endParaRPr lang="zh-CN" altLang="en-US" sz="1600" b="0">
                        <a:solidFill>
                          <a:schemeClr val="dk1"/>
                        </a:solidFill>
                        <a:latin typeface="微软雅黑" panose="020B0503020204020204" pitchFamily="34" charset="-122"/>
                        <a:ea typeface="微软雅黑" panose="020B0503020204020204" pitchFamily="34" charset="-122"/>
                        <a:sym typeface="Calibri" panose="020F0502020204030204" pitchFamily="34" charset="0"/>
                      </a:endParaRPr>
                    </a:p>
                  </a:txBody>
                  <a:tcPr marL="89996" marR="89996" marT="46803" marB="46803" vert="horz" anchor="ctr">
                    <a:lnL w="12700" cap="flat" cmpd="sng">
                      <a:solidFill>
                        <a:schemeClr val="dk1">
                          <a:alpha val="100000"/>
                        </a:schemeClr>
                      </a:solidFill>
                      <a:prstDash val="solid"/>
                      <a:round/>
                    </a:lnL>
                    <a:lnR w="12700" cap="flat" cmpd="sng">
                      <a:solidFill>
                        <a:schemeClr val="dk1">
                          <a:alpha val="100000"/>
                        </a:schemeClr>
                      </a:solidFill>
                      <a:prstDash val="solid"/>
                      <a:round/>
                    </a:lnR>
                    <a:lnT w="12700" cap="flat" cmpd="sng">
                      <a:solidFill>
                        <a:schemeClr val="dk1">
                          <a:alpha val="100000"/>
                        </a:schemeClr>
                      </a:solidFill>
                      <a:prstDash val="solid"/>
                      <a:round/>
                    </a:lnT>
                    <a:lnB w="12700" cap="flat" cmpd="sng">
                      <a:solidFill>
                        <a:schemeClr val="dk1">
                          <a:alpha val="100000"/>
                        </a:schemeClr>
                      </a:solidFill>
                      <a:prstDash val="solid"/>
                      <a:round/>
                    </a:lnB>
                    <a:noFill/>
                  </a:tcPr>
                </a:tc>
              </a:tr>
              <a:tr h="633412">
                <a:tc>
                  <a:txBody>
                    <a:bodyPr/>
                    <a:p>
                      <a:pPr lvl="0" algn="l">
                        <a:spcBef>
                          <a:spcPct val="20000"/>
                        </a:spcBef>
                      </a:pPr>
                      <a:r>
                        <a:rPr lang="zh-CN" altLang="en-US" sz="1600" b="0">
                          <a:solidFill>
                            <a:schemeClr val="dk1"/>
                          </a:solidFill>
                          <a:latin typeface="微软雅黑" panose="020B0503020204020204" pitchFamily="34" charset="-122"/>
                          <a:ea typeface="微软雅黑" panose="020B0503020204020204" pitchFamily="34" charset="-122"/>
                          <a:sym typeface="Calibri" panose="020F0502020204030204" pitchFamily="34" charset="0"/>
                        </a:rPr>
                        <a:t>种禽</a:t>
                      </a:r>
                      <a:r>
                        <a:rPr lang="zh-CN" altLang="en-US" sz="1600" b="0">
                          <a:solidFill>
                            <a:schemeClr val="dk1"/>
                          </a:solidFill>
                          <a:latin typeface="微软雅黑" panose="020B0503020204020204" pitchFamily="34" charset="-122"/>
                          <a:ea typeface="微软雅黑" panose="020B0503020204020204" pitchFamily="34" charset="-122"/>
                          <a:sym typeface="Calibri" panose="020F0502020204030204" pitchFamily="34" charset="0"/>
                        </a:rPr>
                        <a:t>公司技术管理员</a:t>
                      </a:r>
                      <a:endParaRPr lang="zh-CN" altLang="en-US" sz="1600" b="0">
                        <a:solidFill>
                          <a:schemeClr val="dk1"/>
                        </a:solidFill>
                        <a:latin typeface="微软雅黑" panose="020B0503020204020204" pitchFamily="34" charset="-122"/>
                        <a:ea typeface="微软雅黑" panose="020B0503020204020204" pitchFamily="34" charset="-122"/>
                        <a:sym typeface="Calibri" panose="020F0502020204030204" pitchFamily="34" charset="0"/>
                      </a:endParaRPr>
                    </a:p>
                  </a:txBody>
                  <a:tcPr marL="89996" marR="89996" marT="46803" marB="46803" vert="horz" anchor="ctr">
                    <a:lnL w="28575" cap="flat" cmpd="sng">
                      <a:solidFill>
                        <a:schemeClr val="dk1">
                          <a:alpha val="100000"/>
                        </a:schemeClr>
                      </a:solidFill>
                      <a:prstDash val="solid"/>
                      <a:round/>
                    </a:lnL>
                    <a:lnR w="12700" cap="flat" cmpd="sng">
                      <a:solidFill>
                        <a:schemeClr val="dk1">
                          <a:alpha val="100000"/>
                        </a:schemeClr>
                      </a:solidFill>
                      <a:prstDash val="solid"/>
                      <a:round/>
                    </a:lnR>
                    <a:lnT w="12700" cap="flat" cmpd="sng">
                      <a:solidFill>
                        <a:schemeClr val="dk1">
                          <a:alpha val="100000"/>
                        </a:schemeClr>
                      </a:solidFill>
                      <a:prstDash val="solid"/>
                      <a:round/>
                    </a:lnT>
                    <a:lnB w="12700" cap="flat" cmpd="sng">
                      <a:solidFill>
                        <a:schemeClr val="dk1">
                          <a:alpha val="100000"/>
                        </a:schemeClr>
                      </a:solidFill>
                      <a:prstDash val="solid"/>
                      <a:round/>
                    </a:lnB>
                    <a:noFill/>
                  </a:tcPr>
                </a:tc>
                <a:tc>
                  <a:txBody>
                    <a:bodyPr/>
                    <a:p>
                      <a:pPr lvl="0" algn="l">
                        <a:spcBef>
                          <a:spcPct val="20000"/>
                        </a:spcBef>
                      </a:pPr>
                      <a:r>
                        <a:rPr lang="en-US" altLang="zh-CN" sz="1600" b="0">
                          <a:solidFill>
                            <a:schemeClr val="dk1"/>
                          </a:solidFill>
                          <a:latin typeface="微软雅黑" panose="020B0503020204020204" pitchFamily="34" charset="-122"/>
                          <a:ea typeface="微软雅黑" panose="020B0503020204020204" pitchFamily="34" charset="-122"/>
                          <a:sym typeface="Calibri" panose="020F0502020204030204" pitchFamily="34" charset="0"/>
                        </a:rPr>
                        <a:t>  </a:t>
                      </a:r>
                      <a:r>
                        <a:rPr lang="zh-CN" altLang="en-US" sz="1600" b="0">
                          <a:solidFill>
                            <a:schemeClr val="dk1"/>
                          </a:solidFill>
                          <a:latin typeface="微软雅黑" panose="020B0503020204020204" pitchFamily="34" charset="-122"/>
                          <a:ea typeface="微软雅黑" panose="020B0503020204020204" pitchFamily="34" charset="-122"/>
                          <a:sym typeface="Calibri" panose="020F0502020204030204" pitchFamily="34" charset="0"/>
                        </a:rPr>
                        <a:t>场长</a:t>
                      </a:r>
                      <a:endParaRPr lang="zh-CN" altLang="en-US" sz="1600" b="0">
                        <a:solidFill>
                          <a:schemeClr val="dk1"/>
                        </a:solidFill>
                        <a:latin typeface="微软雅黑" panose="020B0503020204020204" pitchFamily="34" charset="-122"/>
                        <a:ea typeface="微软雅黑" panose="020B0503020204020204" pitchFamily="34" charset="-122"/>
                        <a:sym typeface="Calibri" panose="020F0502020204030204" pitchFamily="34" charset="0"/>
                      </a:endParaRPr>
                    </a:p>
                  </a:txBody>
                  <a:tcPr marL="89996" marR="89996" marT="46803" marB="46803" vert="horz" anchor="ctr">
                    <a:lnL w="12700" cap="flat" cmpd="sng">
                      <a:solidFill>
                        <a:schemeClr val="dk1">
                          <a:alpha val="100000"/>
                        </a:schemeClr>
                      </a:solidFill>
                      <a:prstDash val="solid"/>
                      <a:round/>
                    </a:lnL>
                    <a:lnR w="12700" cap="flat" cmpd="sng">
                      <a:solidFill>
                        <a:schemeClr val="dk1">
                          <a:alpha val="100000"/>
                        </a:schemeClr>
                      </a:solidFill>
                      <a:prstDash val="solid"/>
                      <a:round/>
                    </a:lnR>
                    <a:lnT w="12700" cap="flat" cmpd="sng">
                      <a:solidFill>
                        <a:schemeClr val="dk1">
                          <a:alpha val="100000"/>
                        </a:schemeClr>
                      </a:solidFill>
                      <a:prstDash val="solid"/>
                      <a:round/>
                    </a:lnT>
                    <a:lnB w="12700" cap="flat" cmpd="sng">
                      <a:solidFill>
                        <a:schemeClr val="dk1">
                          <a:alpha val="100000"/>
                        </a:schemeClr>
                      </a:solidFill>
                      <a:prstDash val="solid"/>
                      <a:round/>
                    </a:lnB>
                    <a:noFill/>
                  </a:tcPr>
                </a:tc>
                <a:tc>
                  <a:txBody>
                    <a:bodyPr/>
                    <a:p>
                      <a:pPr lvl="0" algn="l">
                        <a:spcBef>
                          <a:spcPct val="20000"/>
                        </a:spcBef>
                      </a:pPr>
                      <a:r>
                        <a:rPr lang="en-US" altLang="zh-CN" sz="1600" b="0">
                          <a:solidFill>
                            <a:schemeClr val="dk1"/>
                          </a:solidFill>
                          <a:latin typeface="微软雅黑" panose="020B0503020204020204" pitchFamily="34" charset="-122"/>
                          <a:ea typeface="微软雅黑" panose="020B0503020204020204" pitchFamily="34" charset="-122"/>
                          <a:sym typeface="Calibri" panose="020F0502020204030204" pitchFamily="34" charset="0"/>
                        </a:rPr>
                        <a:t>2800</a:t>
                      </a:r>
                      <a:r>
                        <a:rPr lang="zh-CN" altLang="en-US" sz="1600" b="0">
                          <a:solidFill>
                            <a:schemeClr val="dk1"/>
                          </a:solidFill>
                          <a:latin typeface="微软雅黑" panose="020B0503020204020204" pitchFamily="34" charset="-122"/>
                          <a:ea typeface="微软雅黑" panose="020B0503020204020204" pitchFamily="34" charset="-122"/>
                          <a:sym typeface="Calibri" panose="020F0502020204030204" pitchFamily="34" charset="0"/>
                        </a:rPr>
                        <a:t>元</a:t>
                      </a:r>
                      <a:endParaRPr lang="zh-CN" altLang="en-US" sz="1600" b="0">
                        <a:solidFill>
                          <a:schemeClr val="dk1"/>
                        </a:solidFill>
                        <a:latin typeface="微软雅黑" panose="020B0503020204020204" pitchFamily="34" charset="-122"/>
                        <a:ea typeface="微软雅黑" panose="020B0503020204020204" pitchFamily="34" charset="-122"/>
                        <a:sym typeface="Calibri" panose="020F0502020204030204" pitchFamily="34" charset="0"/>
                      </a:endParaRPr>
                    </a:p>
                  </a:txBody>
                  <a:tcPr marL="89996" marR="89996" marT="46803" marB="46803" vert="horz" anchor="ctr">
                    <a:lnL w="12700" cap="flat" cmpd="sng">
                      <a:solidFill>
                        <a:schemeClr val="dk1">
                          <a:alpha val="100000"/>
                        </a:schemeClr>
                      </a:solidFill>
                      <a:prstDash val="solid"/>
                      <a:round/>
                    </a:lnL>
                    <a:lnR w="12700" cap="flat" cmpd="sng">
                      <a:solidFill>
                        <a:schemeClr val="dk1">
                          <a:alpha val="100000"/>
                        </a:schemeClr>
                      </a:solidFill>
                      <a:prstDash val="solid"/>
                      <a:round/>
                    </a:lnR>
                    <a:lnT w="12700" cap="flat" cmpd="sng">
                      <a:solidFill>
                        <a:schemeClr val="dk1">
                          <a:alpha val="100000"/>
                        </a:schemeClr>
                      </a:solidFill>
                      <a:prstDash val="solid"/>
                      <a:round/>
                    </a:lnT>
                    <a:lnB w="12700" cap="flat" cmpd="sng">
                      <a:solidFill>
                        <a:schemeClr val="dk1">
                          <a:alpha val="100000"/>
                        </a:schemeClr>
                      </a:solidFill>
                      <a:prstDash val="solid"/>
                      <a:round/>
                    </a:lnB>
                    <a:noFill/>
                  </a:tcPr>
                </a:tc>
                <a:tc>
                  <a:txBody>
                    <a:bodyPr/>
                    <a:p>
                      <a:pPr lvl="0" algn="l"/>
                      <a:r>
                        <a:rPr lang="zh-CN" altLang="en-US" sz="1600" b="0">
                          <a:solidFill>
                            <a:schemeClr val="dk1"/>
                          </a:solidFill>
                          <a:latin typeface="微软雅黑" panose="020B0503020204020204" pitchFamily="34" charset="-122"/>
                          <a:ea typeface="微软雅黑" panose="020B0503020204020204" pitchFamily="34" charset="-122"/>
                        </a:rPr>
                        <a:t>技术员</a:t>
                      </a:r>
                      <a:endParaRPr lang="zh-CN" altLang="en-US" sz="1600" b="0">
                        <a:solidFill>
                          <a:schemeClr val="dk1"/>
                        </a:solidFill>
                        <a:latin typeface="微软雅黑" panose="020B0503020204020204" pitchFamily="34" charset="-122"/>
                        <a:ea typeface="微软雅黑" panose="020B0503020204020204" pitchFamily="34" charset="-122"/>
                      </a:endParaRPr>
                    </a:p>
                  </a:txBody>
                  <a:tcPr marL="89996" marR="89996" marT="46803" marB="46803" vert="horz" anchor="ctr">
                    <a:lnL w="12700" cap="flat" cmpd="sng">
                      <a:solidFill>
                        <a:schemeClr val="dk1">
                          <a:alpha val="100000"/>
                        </a:schemeClr>
                      </a:solidFill>
                      <a:prstDash val="solid"/>
                      <a:round/>
                    </a:lnL>
                    <a:lnR w="12700" cap="flat" cmpd="sng">
                      <a:solidFill>
                        <a:schemeClr val="dk1">
                          <a:alpha val="100000"/>
                        </a:schemeClr>
                      </a:solidFill>
                      <a:prstDash val="solid"/>
                      <a:round/>
                    </a:lnR>
                    <a:lnT w="12700" cap="flat" cmpd="sng">
                      <a:solidFill>
                        <a:schemeClr val="dk1">
                          <a:alpha val="100000"/>
                        </a:schemeClr>
                      </a:solidFill>
                      <a:prstDash val="solid"/>
                      <a:round/>
                    </a:lnT>
                    <a:lnB w="12700" cap="flat" cmpd="sng">
                      <a:solidFill>
                        <a:schemeClr val="dk1">
                          <a:alpha val="100000"/>
                        </a:schemeClr>
                      </a:solidFill>
                      <a:prstDash val="solid"/>
                      <a:round/>
                    </a:lnB>
                    <a:noFill/>
                  </a:tcPr>
                </a:tc>
                <a:tc>
                  <a:txBody>
                    <a:bodyPr/>
                    <a:p>
                      <a:pPr lvl="0" algn="l">
                        <a:spcBef>
                          <a:spcPct val="20000"/>
                        </a:spcBef>
                      </a:pPr>
                      <a:r>
                        <a:rPr lang="zh-CN" altLang="en-US" sz="1600" b="0">
                          <a:solidFill>
                            <a:schemeClr val="dk1"/>
                          </a:solidFill>
                          <a:latin typeface="微软雅黑" panose="020B0503020204020204" pitchFamily="34" charset="-122"/>
                          <a:ea typeface="微软雅黑" panose="020B0503020204020204" pitchFamily="34" charset="-122"/>
                          <a:sym typeface="+mn-ea"/>
                        </a:rPr>
                        <a:t>岗位工资</a:t>
                      </a:r>
                      <a:r>
                        <a:rPr lang="en-US" altLang="zh-CN" sz="1600" b="0">
                          <a:solidFill>
                            <a:schemeClr val="dk1"/>
                          </a:solidFill>
                          <a:latin typeface="微软雅黑" panose="020B0503020204020204" pitchFamily="34" charset="-122"/>
                          <a:ea typeface="微软雅黑" panose="020B0503020204020204" pitchFamily="34" charset="-122"/>
                          <a:sym typeface="+mn-ea"/>
                        </a:rPr>
                        <a:t>+</a:t>
                      </a:r>
                      <a:r>
                        <a:rPr lang="zh-CN" altLang="en-US" sz="1600" b="0">
                          <a:solidFill>
                            <a:schemeClr val="dk1"/>
                          </a:solidFill>
                          <a:latin typeface="微软雅黑" panose="020B0503020204020204" pitchFamily="34" charset="-122"/>
                          <a:ea typeface="微软雅黑" panose="020B0503020204020204" pitchFamily="34" charset="-122"/>
                          <a:sym typeface="+mn-ea"/>
                        </a:rPr>
                        <a:t>考核工资（</a:t>
                      </a:r>
                      <a:r>
                        <a:rPr lang="en-US" altLang="zh-CN" sz="1600" b="0">
                          <a:solidFill>
                            <a:schemeClr val="dk1"/>
                          </a:solidFill>
                          <a:latin typeface="微软雅黑" panose="020B0503020204020204" pitchFamily="34" charset="-122"/>
                          <a:ea typeface="微软雅黑" panose="020B0503020204020204" pitchFamily="34" charset="-122"/>
                          <a:sym typeface="+mn-ea"/>
                        </a:rPr>
                        <a:t>5000-6000</a:t>
                      </a:r>
                      <a:r>
                        <a:rPr lang="zh-CN" altLang="en-US" sz="1600" b="0">
                          <a:solidFill>
                            <a:schemeClr val="dk1"/>
                          </a:solidFill>
                          <a:latin typeface="微软雅黑" panose="020B0503020204020204" pitchFamily="34" charset="-122"/>
                          <a:ea typeface="微软雅黑" panose="020B0503020204020204" pitchFamily="34" charset="-122"/>
                          <a:sym typeface="+mn-ea"/>
                        </a:rPr>
                        <a:t>）</a:t>
                      </a:r>
                      <a:endParaRPr lang="zh-CN" altLang="en-US" sz="1600" b="0">
                        <a:solidFill>
                          <a:schemeClr val="dk1"/>
                        </a:solidFill>
                        <a:latin typeface="微软雅黑" panose="020B0503020204020204" pitchFamily="34" charset="-122"/>
                        <a:ea typeface="微软雅黑" panose="020B0503020204020204" pitchFamily="34" charset="-122"/>
                        <a:sym typeface="+mn-ea"/>
                      </a:endParaRPr>
                    </a:p>
                  </a:txBody>
                  <a:tcPr marL="89996" marR="89996" marT="46803" marB="46803" vert="horz" anchor="ctr">
                    <a:lnL w="12700" cap="flat" cmpd="sng">
                      <a:solidFill>
                        <a:schemeClr val="dk1">
                          <a:alpha val="100000"/>
                        </a:schemeClr>
                      </a:solidFill>
                      <a:prstDash val="solid"/>
                      <a:round/>
                    </a:lnL>
                    <a:lnR w="12700" cap="flat" cmpd="sng">
                      <a:solidFill>
                        <a:schemeClr val="dk1">
                          <a:alpha val="100000"/>
                        </a:schemeClr>
                      </a:solidFill>
                      <a:prstDash val="solid"/>
                      <a:round/>
                    </a:lnR>
                    <a:lnT w="12700" cap="flat" cmpd="sng">
                      <a:solidFill>
                        <a:schemeClr val="dk1">
                          <a:alpha val="100000"/>
                        </a:schemeClr>
                      </a:solidFill>
                      <a:prstDash val="solid"/>
                      <a:round/>
                    </a:lnT>
                    <a:lnB w="12700" cap="flat" cmpd="sng">
                      <a:solidFill>
                        <a:schemeClr val="dk1">
                          <a:alpha val="100000"/>
                        </a:schemeClr>
                      </a:solidFill>
                      <a:prstDash val="solid"/>
                      <a:round/>
                    </a:lnB>
                    <a:noFill/>
                  </a:tcPr>
                </a:tc>
              </a:tr>
            </a:tbl>
          </a:graphicData>
        </a:graphic>
      </p:graphicFrame>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94" name=""/>
        <p:cNvGrpSpPr/>
        <p:nvPr/>
      </p:nvGrpSpPr>
      <p:grpSpPr>
        <a:xfrm rot="0">
          <a:off x="0" y="0"/>
          <a:ext cx="0" cy="0"/>
          <a:chOff x="0" y="0"/>
          <a:chExt cx="0" cy="0"/>
        </a:xfrm>
      </p:grpSpPr>
      <p:grpSp>
        <p:nvGrpSpPr>
          <p:cNvPr id="195" name="组合 194"/>
          <p:cNvGrpSpPr/>
          <p:nvPr/>
        </p:nvGrpSpPr>
        <p:grpSpPr>
          <a:xfrm rot="0">
            <a:off x="5697537" y="1608137"/>
            <a:ext cx="2903537" cy="3494087"/>
            <a:chOff x="7472963" y="2855168"/>
            <a:chExt cx="1891866" cy="3494243"/>
          </a:xfrm>
        </p:grpSpPr>
        <p:grpSp>
          <p:nvGrpSpPr>
            <p:cNvPr id="196" name="组合 195"/>
            <p:cNvGrpSpPr/>
            <p:nvPr/>
          </p:nvGrpSpPr>
          <p:grpSpPr>
            <a:xfrm rot="0">
              <a:off x="7609458" y="2521079"/>
              <a:ext cx="2140902" cy="4352738"/>
              <a:chOff x="5907024" y="1274064"/>
              <a:chExt cx="3285744" cy="4352544"/>
            </a:xfrm>
          </p:grpSpPr>
          <p:pic>
            <p:nvPicPr>
              <p:cNvPr id="2097249" name="图片 2097248"/>
              <p:cNvPicPr/>
              <p:nvPr/>
            </p:nvPicPr>
            <p:blipFill>
              <a:blip r:embed="rId1"/>
              <a:srcRect/>
              <a:stretch>
                <a:fillRect/>
              </a:stretch>
            </p:blipFill>
            <p:spPr>
              <a:xfrm>
                <a:off x="5907024" y="1274064"/>
                <a:ext cx="3285744" cy="4352544"/>
              </a:xfrm>
              <a:prstGeom prst="rect">
                <a:avLst/>
              </a:prstGeom>
              <a:noFill/>
              <a:ln>
                <a:noFill/>
              </a:ln>
            </p:spPr>
          </p:pic>
          <p:sp>
            <p:nvSpPr>
              <p:cNvPr id="1049246" name="文本框 1049245"/>
              <p:cNvSpPr txBox="1"/>
              <p:nvPr/>
            </p:nvSpPr>
            <p:spPr>
              <a:xfrm>
                <a:off x="6329746" y="1694863"/>
                <a:ext cx="2184604" cy="3253607"/>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000" b="1">
                  <a:solidFill>
                    <a:srgbClr val="FFFFFF"/>
                  </a:solidFill>
                  <a:latin typeface="Calibri" panose="020F0502020204030204" pitchFamily="34" charset="0"/>
                </a:endParaRPr>
              </a:p>
            </p:txBody>
          </p:sp>
        </p:grpSp>
        <p:grpSp>
          <p:nvGrpSpPr>
            <p:cNvPr id="197" name="组合 196"/>
            <p:cNvGrpSpPr/>
            <p:nvPr/>
          </p:nvGrpSpPr>
          <p:grpSpPr>
            <a:xfrm rot="0">
              <a:off x="7343335" y="5514349"/>
              <a:ext cx="989025" cy="1182677"/>
              <a:chOff x="5498592" y="4267200"/>
              <a:chExt cx="1517904" cy="1182624"/>
            </a:xfrm>
          </p:grpSpPr>
          <p:pic>
            <p:nvPicPr>
              <p:cNvPr id="2097250" name="图片 2097249"/>
              <p:cNvPicPr/>
              <p:nvPr/>
            </p:nvPicPr>
            <p:blipFill>
              <a:blip r:embed="rId2"/>
              <a:srcRect/>
              <a:stretch>
                <a:fillRect/>
              </a:stretch>
            </p:blipFill>
            <p:spPr>
              <a:xfrm>
                <a:off x="5498592" y="4267200"/>
                <a:ext cx="1517904" cy="1182624"/>
              </a:xfrm>
              <a:prstGeom prst="rect">
                <a:avLst/>
              </a:prstGeom>
              <a:noFill/>
              <a:ln>
                <a:noFill/>
              </a:ln>
            </p:spPr>
          </p:pic>
          <p:sp>
            <p:nvSpPr>
              <p:cNvPr id="1049247" name="文本框 1049246"/>
              <p:cNvSpPr txBox="1"/>
              <p:nvPr/>
            </p:nvSpPr>
            <p:spPr>
              <a:xfrm>
                <a:off x="5720831" y="4492187"/>
                <a:ext cx="925813" cy="58674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000" b="1">
                  <a:solidFill>
                    <a:srgbClr val="FFFFFF"/>
                  </a:solidFill>
                  <a:latin typeface="Calibri" panose="020F0502020204030204" pitchFamily="34" charset="0"/>
                </a:endParaRPr>
              </a:p>
            </p:txBody>
          </p:sp>
        </p:grpSp>
        <p:pic>
          <p:nvPicPr>
            <p:cNvPr id="2097251" name="图片 2097250"/>
            <p:cNvPicPr/>
            <p:nvPr/>
          </p:nvPicPr>
          <p:blipFill>
            <a:blip r:embed="rId3"/>
            <a:srcRect/>
            <a:stretch>
              <a:fillRect/>
            </a:stretch>
          </p:blipFill>
          <p:spPr>
            <a:xfrm>
              <a:off x="7563376" y="5782410"/>
              <a:ext cx="449718" cy="449718"/>
            </a:xfrm>
            <a:prstGeom prst="rect">
              <a:avLst/>
            </a:prstGeom>
            <a:noFill/>
            <a:ln>
              <a:noFill/>
            </a:ln>
          </p:spPr>
        </p:pic>
      </p:grpSp>
      <p:grpSp>
        <p:nvGrpSpPr>
          <p:cNvPr id="198" name="组合 197"/>
          <p:cNvGrpSpPr/>
          <p:nvPr/>
        </p:nvGrpSpPr>
        <p:grpSpPr>
          <a:xfrm rot="0">
            <a:off x="522287" y="1730375"/>
            <a:ext cx="1908175" cy="3514725"/>
            <a:chOff x="1567500" y="2855168"/>
            <a:chExt cx="1909533" cy="3514038"/>
          </a:xfrm>
        </p:grpSpPr>
        <p:grpSp>
          <p:nvGrpSpPr>
            <p:cNvPr id="199" name="组合 198"/>
            <p:cNvGrpSpPr/>
            <p:nvPr/>
          </p:nvGrpSpPr>
          <p:grpSpPr>
            <a:xfrm rot="0">
              <a:off x="1567500" y="2855168"/>
              <a:ext cx="1909533" cy="3514038"/>
              <a:chOff x="1567500" y="2855168"/>
              <a:chExt cx="1909533" cy="3514038"/>
            </a:xfrm>
          </p:grpSpPr>
          <p:sp>
            <p:nvSpPr>
              <p:cNvPr id="1049248" name="圆角矩形 1049247"/>
              <p:cNvSpPr/>
              <p:nvPr/>
            </p:nvSpPr>
            <p:spPr>
              <a:xfrm>
                <a:off x="1940827" y="2855168"/>
                <a:ext cx="1536206" cy="3426743"/>
              </a:xfrm>
              <a:prstGeom prst="roundRect">
                <a:avLst>
                  <a:gd name="adj" fmla="val 12556"/>
                </a:avLst>
              </a:prstGeom>
              <a:gradFill rotWithShape="1">
                <a:gsLst>
                  <a:gs pos="0">
                    <a:srgbClr val="FFFFFF">
                      <a:alpha val="100000"/>
                    </a:srgbClr>
                  </a:gs>
                  <a:gs pos="0">
                    <a:srgbClr val="FFFFFF">
                      <a:alpha val="100000"/>
                    </a:srgbClr>
                  </a:gs>
                  <a:gs pos="50000">
                    <a:srgbClr val="FFFFFF">
                      <a:alpha val="100000"/>
                    </a:srgbClr>
                  </a:gs>
                  <a:gs pos="100000">
                    <a:srgbClr val="E2E2E2">
                      <a:alpha val="100000"/>
                    </a:srgbClr>
                  </a:gs>
                  <a:gs pos="100000">
                    <a:srgbClr val="E2E2E2">
                      <a:alpha val="100000"/>
                    </a:srgbClr>
                  </a:gs>
                </a:gsLst>
                <a:lin ang="5400000" scaled="0"/>
              </a:gradFill>
              <a:ln>
                <a:noFill/>
              </a:ln>
              <a:effectLst>
                <a:outerShdw dist="19050" dir="5400000" algn="ctr">
                  <a:srgbClr val="000000">
                    <a:alpha val="62999"/>
                  </a:srgbClr>
                </a:outerShdw>
              </a:effectLst>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000">
                  <a:solidFill>
                    <a:srgbClr val="FFFFFF"/>
                  </a:solidFill>
                  <a:latin typeface="Calibri" panose="020F0502020204030204" pitchFamily="34" charset="0"/>
                </a:endParaRPr>
              </a:p>
            </p:txBody>
          </p:sp>
          <p:sp>
            <p:nvSpPr>
              <p:cNvPr id="1049249" name="圆角矩形 1049248"/>
              <p:cNvSpPr/>
              <p:nvPr/>
            </p:nvSpPr>
            <p:spPr>
              <a:xfrm>
                <a:off x="1567500" y="5735918"/>
                <a:ext cx="633863" cy="633288"/>
              </a:xfrm>
              <a:prstGeom prst="roundRect">
                <a:avLst>
                  <a:gd name="adj" fmla="val 12556"/>
                </a:avLst>
              </a:prstGeom>
              <a:gradFill rotWithShape="1">
                <a:gsLst>
                  <a:gs pos="0">
                    <a:srgbClr val="FFFFFF">
                      <a:alpha val="100000"/>
                    </a:srgbClr>
                  </a:gs>
                  <a:gs pos="0">
                    <a:srgbClr val="FFFFFF">
                      <a:alpha val="100000"/>
                    </a:srgbClr>
                  </a:gs>
                  <a:gs pos="50000">
                    <a:srgbClr val="FFFFFF">
                      <a:alpha val="100000"/>
                    </a:srgbClr>
                  </a:gs>
                  <a:gs pos="100000">
                    <a:srgbClr val="E2E2E2">
                      <a:alpha val="100000"/>
                    </a:srgbClr>
                  </a:gs>
                  <a:gs pos="100000">
                    <a:srgbClr val="E2E2E2">
                      <a:alpha val="100000"/>
                    </a:srgbClr>
                  </a:gs>
                </a:gsLst>
                <a:lin ang="5400000" scaled="0"/>
              </a:gradFill>
              <a:ln>
                <a:noFill/>
              </a:ln>
              <a:effectLst>
                <a:outerShdw dist="19050" dir="5400000" algn="ctr">
                  <a:srgbClr val="000000">
                    <a:alpha val="62999"/>
                  </a:srgbClr>
                </a:outerShdw>
              </a:effectLst>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000">
                  <a:solidFill>
                    <a:srgbClr val="FFFFFF"/>
                  </a:solidFill>
                  <a:latin typeface="Calibri" panose="020F0502020204030204" pitchFamily="34" charset="0"/>
                </a:endParaRPr>
              </a:p>
            </p:txBody>
          </p:sp>
          <p:pic>
            <p:nvPicPr>
              <p:cNvPr id="2097252" name="图片 2097251"/>
              <p:cNvPicPr/>
              <p:nvPr/>
            </p:nvPicPr>
            <p:blipFill>
              <a:blip r:embed="rId4"/>
              <a:srcRect/>
              <a:stretch>
                <a:fillRect/>
              </a:stretch>
            </p:blipFill>
            <p:spPr>
              <a:xfrm>
                <a:off x="1599971" y="5793755"/>
                <a:ext cx="549030" cy="554628"/>
              </a:xfrm>
              <a:prstGeom prst="rect">
                <a:avLst/>
              </a:prstGeom>
              <a:noFill/>
              <a:ln>
                <a:noFill/>
              </a:ln>
            </p:spPr>
          </p:pic>
        </p:grpSp>
        <p:sp>
          <p:nvSpPr>
            <p:cNvPr id="1049250" name="文本框 1049249"/>
            <p:cNvSpPr txBox="1"/>
            <p:nvPr/>
          </p:nvSpPr>
          <p:spPr>
            <a:xfrm>
              <a:off x="1928118" y="3099595"/>
              <a:ext cx="1548915" cy="1564334"/>
            </a:xfrm>
            <a:prstGeom prst="rect">
              <a:avLst/>
            </a:prstGeom>
            <a:gradFill rotWithShape="1">
              <a:gsLst>
                <a:gs pos="0">
                  <a:srgbClr val="FFFFFF">
                    <a:alpha val="100000"/>
                  </a:srgbClr>
                </a:gs>
                <a:gs pos="0">
                  <a:srgbClr val="FFFFFF">
                    <a:alpha val="100000"/>
                  </a:srgbClr>
                </a:gs>
                <a:gs pos="50000">
                  <a:srgbClr val="FFFFFF">
                    <a:alpha val="100000"/>
                  </a:srgbClr>
                </a:gs>
                <a:gs pos="100000">
                  <a:srgbClr val="E2E2E2">
                    <a:alpha val="100000"/>
                  </a:srgbClr>
                </a:gs>
                <a:gs pos="100000">
                  <a:srgbClr val="E2E2E2">
                    <a:alpha val="100000"/>
                  </a:srgbClr>
                </a:gs>
              </a:gsLst>
              <a:lin ang="5400000" scaled="0"/>
            </a:gradFill>
            <a:ln>
              <a:noFill/>
            </a:ln>
            <a:effectLst>
              <a:outerShdw dist="19050" dir="5400000" algn="ctr">
                <a:srgbClr val="000000">
                  <a:alpha val="62999"/>
                </a:srgbClr>
              </a:outerShdw>
            </a:effectLst>
          </p:spPr>
          <p:txBody>
            <a:bodyPr vert="horz"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lnSpc>
                  <a:spcPct val="150000"/>
                </a:lnSpc>
              </a:pPr>
              <a:r>
                <a:rPr lang="zh-CN" altLang="en-US" sz="1600" b="1">
                  <a:solidFill>
                    <a:srgbClr val="00B0F0"/>
                  </a:solidFill>
                  <a:latin typeface="微软雅黑" panose="020B0503020204020204" pitchFamily="34" charset="-122"/>
                  <a:ea typeface="微软雅黑" panose="020B0503020204020204" pitchFamily="34" charset="-122"/>
                </a:rPr>
                <a:t>五险</a:t>
              </a:r>
              <a:endParaRPr lang="zh-CN" altLang="en-US" sz="1600" b="1">
                <a:solidFill>
                  <a:srgbClr val="00B0F0"/>
                </a:solidFill>
                <a:latin typeface="微软雅黑" panose="020B0503020204020204" pitchFamily="34" charset="-122"/>
                <a:ea typeface="微软雅黑" panose="020B0503020204020204" pitchFamily="34" charset="-122"/>
              </a:endParaRPr>
            </a:p>
            <a:p>
              <a:pPr lvl="0" algn="ctr" eaLnBrk="1" latinLnBrk="1" hangingPunct="1">
                <a:lnSpc>
                  <a:spcPct val="150000"/>
                </a:lnSpc>
              </a:pPr>
              <a:r>
                <a:rPr lang="zh-CN" altLang="en-US" sz="1600" b="1">
                  <a:solidFill>
                    <a:srgbClr val="00B0F0"/>
                  </a:solidFill>
                  <a:latin typeface="微软雅黑" panose="020B0503020204020204" pitchFamily="34" charset="-122"/>
                  <a:ea typeface="微软雅黑" panose="020B0503020204020204" pitchFamily="34" charset="-122"/>
                </a:rPr>
                <a:t>年终奖</a:t>
              </a:r>
              <a:endParaRPr lang="zh-CN" altLang="en-US" sz="1600" b="1">
                <a:solidFill>
                  <a:srgbClr val="00B0F0"/>
                </a:solidFill>
                <a:latin typeface="微软雅黑" panose="020B0503020204020204" pitchFamily="34" charset="-122"/>
                <a:ea typeface="微软雅黑" panose="020B0503020204020204" pitchFamily="34" charset="-122"/>
              </a:endParaRPr>
            </a:p>
            <a:p>
              <a:pPr lvl="0" algn="ctr" eaLnBrk="1" latinLnBrk="1" hangingPunct="1">
                <a:lnSpc>
                  <a:spcPct val="150000"/>
                </a:lnSpc>
              </a:pPr>
              <a:r>
                <a:rPr lang="zh-CN" altLang="en-US" sz="1600" b="1">
                  <a:solidFill>
                    <a:srgbClr val="00B0F0"/>
                  </a:solidFill>
                  <a:latin typeface="微软雅黑" panose="020B0503020204020204" pitchFamily="34" charset="-122"/>
                  <a:ea typeface="微软雅黑" panose="020B0503020204020204" pitchFamily="34" charset="-122"/>
                </a:rPr>
                <a:t>工龄奖</a:t>
              </a:r>
              <a:endParaRPr lang="zh-CN" altLang="en-US" sz="1600" b="1">
                <a:solidFill>
                  <a:srgbClr val="00B0F0"/>
                </a:solidFill>
                <a:latin typeface="微软雅黑" panose="020B0503020204020204" pitchFamily="34" charset="-122"/>
                <a:ea typeface="微软雅黑" panose="020B0503020204020204" pitchFamily="34" charset="-122"/>
              </a:endParaRPr>
            </a:p>
            <a:p>
              <a:pPr lvl="0" algn="ctr" eaLnBrk="1" latinLnBrk="1" hangingPunct="1">
                <a:lnSpc>
                  <a:spcPct val="150000"/>
                </a:lnSpc>
              </a:pPr>
              <a:endParaRPr lang="zh-CN" altLang="en-US" sz="1600" b="1">
                <a:solidFill>
                  <a:srgbClr val="7030A0"/>
                </a:solidFill>
                <a:latin typeface="微软雅黑" panose="020B0503020204020204" pitchFamily="34" charset="-122"/>
                <a:ea typeface="微软雅黑" panose="020B0503020204020204" pitchFamily="34" charset="-122"/>
              </a:endParaRPr>
            </a:p>
          </p:txBody>
        </p:sp>
      </p:grpSp>
      <p:grpSp>
        <p:nvGrpSpPr>
          <p:cNvPr id="200" name="组合 199"/>
          <p:cNvGrpSpPr/>
          <p:nvPr/>
        </p:nvGrpSpPr>
        <p:grpSpPr>
          <a:xfrm rot="0">
            <a:off x="2992437" y="1674812"/>
            <a:ext cx="2901950" cy="3513137"/>
            <a:chOff x="4365002" y="2855168"/>
            <a:chExt cx="2901950" cy="3514038"/>
          </a:xfrm>
        </p:grpSpPr>
        <p:grpSp>
          <p:nvGrpSpPr>
            <p:cNvPr id="201" name="组合 200"/>
            <p:cNvGrpSpPr/>
            <p:nvPr/>
          </p:nvGrpSpPr>
          <p:grpSpPr>
            <a:xfrm rot="0">
              <a:off x="4653393" y="2855168"/>
              <a:ext cx="1908064" cy="3514038"/>
              <a:chOff x="4653393" y="2855168"/>
              <a:chExt cx="1908064" cy="3514038"/>
            </a:xfrm>
          </p:grpSpPr>
          <p:sp>
            <p:nvSpPr>
              <p:cNvPr id="1049251" name="圆角矩形 1049250"/>
              <p:cNvSpPr/>
              <p:nvPr/>
            </p:nvSpPr>
            <p:spPr>
              <a:xfrm>
                <a:off x="5025402" y="2855168"/>
                <a:ext cx="1536700" cy="3426704"/>
              </a:xfrm>
              <a:prstGeom prst="roundRect">
                <a:avLst>
                  <a:gd name="adj" fmla="val 12556"/>
                </a:avLst>
              </a:prstGeom>
              <a:gradFill rotWithShape="1">
                <a:gsLst>
                  <a:gs pos="0">
                    <a:srgbClr val="FFFFFF">
                      <a:alpha val="100000"/>
                    </a:srgbClr>
                  </a:gs>
                  <a:gs pos="0">
                    <a:srgbClr val="FFFFFF">
                      <a:alpha val="100000"/>
                    </a:srgbClr>
                  </a:gs>
                  <a:gs pos="50000">
                    <a:srgbClr val="FFFFFF">
                      <a:alpha val="100000"/>
                    </a:srgbClr>
                  </a:gs>
                  <a:gs pos="100000">
                    <a:srgbClr val="E2E2E2">
                      <a:alpha val="100000"/>
                    </a:srgbClr>
                  </a:gs>
                  <a:gs pos="100000">
                    <a:srgbClr val="E2E2E2">
                      <a:alpha val="100000"/>
                    </a:srgbClr>
                  </a:gs>
                </a:gsLst>
                <a:lin ang="5400000" scaled="0"/>
              </a:gradFill>
              <a:ln>
                <a:noFill/>
              </a:ln>
              <a:effectLst>
                <a:outerShdw dist="19050" dir="5400000" algn="ctr">
                  <a:srgbClr val="000000">
                    <a:alpha val="62999"/>
                  </a:srgbClr>
                </a:outerShdw>
              </a:effectLst>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600" b="1">
                  <a:solidFill>
                    <a:srgbClr val="FFFFFF"/>
                  </a:solidFill>
                  <a:latin typeface="Calibri" panose="020F0502020204030204" pitchFamily="34" charset="0"/>
                </a:endParaRPr>
              </a:p>
            </p:txBody>
          </p:sp>
          <p:sp>
            <p:nvSpPr>
              <p:cNvPr id="1049252" name="圆角矩形 1049251"/>
              <p:cNvSpPr/>
              <p:nvPr/>
            </p:nvSpPr>
            <p:spPr>
              <a:xfrm>
                <a:off x="4653927" y="5735632"/>
                <a:ext cx="633412" cy="633574"/>
              </a:xfrm>
              <a:prstGeom prst="roundRect">
                <a:avLst>
                  <a:gd name="adj" fmla="val 12556"/>
                </a:avLst>
              </a:prstGeom>
              <a:gradFill rotWithShape="1">
                <a:gsLst>
                  <a:gs pos="0">
                    <a:srgbClr val="FFFFFF">
                      <a:alpha val="100000"/>
                    </a:srgbClr>
                  </a:gs>
                  <a:gs pos="0">
                    <a:srgbClr val="FFFFFF">
                      <a:alpha val="100000"/>
                    </a:srgbClr>
                  </a:gs>
                  <a:gs pos="50000">
                    <a:srgbClr val="FFFFFF">
                      <a:alpha val="100000"/>
                    </a:srgbClr>
                  </a:gs>
                  <a:gs pos="100000">
                    <a:srgbClr val="E2E2E2">
                      <a:alpha val="100000"/>
                    </a:srgbClr>
                  </a:gs>
                  <a:gs pos="100000">
                    <a:srgbClr val="E2E2E2">
                      <a:alpha val="100000"/>
                    </a:srgbClr>
                  </a:gs>
                </a:gsLst>
                <a:lin ang="5400000" scaled="0"/>
              </a:gradFill>
              <a:ln>
                <a:noFill/>
              </a:ln>
              <a:effectLst>
                <a:outerShdw dist="19050" dir="5400000" algn="ctr">
                  <a:srgbClr val="000000">
                    <a:alpha val="62999"/>
                  </a:srgbClr>
                </a:outerShdw>
              </a:effectLst>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600" b="1">
                  <a:solidFill>
                    <a:srgbClr val="FFFFFF"/>
                  </a:solidFill>
                  <a:latin typeface="Calibri" panose="020F0502020204030204" pitchFamily="34" charset="0"/>
                </a:endParaRPr>
              </a:p>
            </p:txBody>
          </p:sp>
          <p:pic>
            <p:nvPicPr>
              <p:cNvPr id="2097253" name="图片 2097252"/>
              <p:cNvPicPr/>
              <p:nvPr/>
            </p:nvPicPr>
            <p:blipFill>
              <a:blip r:embed="rId5"/>
              <a:srcRect/>
              <a:stretch>
                <a:fillRect/>
              </a:stretch>
            </p:blipFill>
            <p:spPr>
              <a:xfrm>
                <a:off x="4738064" y="5842021"/>
                <a:ext cx="439738" cy="439851"/>
              </a:xfrm>
              <a:prstGeom prst="rect">
                <a:avLst/>
              </a:prstGeom>
              <a:gradFill rotWithShape="1">
                <a:gsLst>
                  <a:gs pos="0">
                    <a:srgbClr val="FFFFFF">
                      <a:alpha val="100000"/>
                    </a:srgbClr>
                  </a:gs>
                  <a:gs pos="0">
                    <a:srgbClr val="FFFFFF">
                      <a:alpha val="100000"/>
                    </a:srgbClr>
                  </a:gs>
                  <a:gs pos="50000">
                    <a:srgbClr val="FFFFFF">
                      <a:alpha val="100000"/>
                    </a:srgbClr>
                  </a:gs>
                  <a:gs pos="100000">
                    <a:srgbClr val="E2E2E2">
                      <a:alpha val="100000"/>
                    </a:srgbClr>
                  </a:gs>
                  <a:gs pos="100000">
                    <a:srgbClr val="E2E2E2">
                      <a:alpha val="100000"/>
                    </a:srgbClr>
                  </a:gs>
                </a:gsLst>
                <a:lin ang="5400000" scaled="0"/>
              </a:gradFill>
              <a:ln>
                <a:noFill/>
              </a:ln>
              <a:effectLst>
                <a:outerShdw dist="19050" dir="5400000" algn="ctr">
                  <a:srgbClr val="000000">
                    <a:alpha val="62999"/>
                  </a:srgbClr>
                </a:outerShdw>
              </a:effectLst>
            </p:spPr>
          </p:pic>
        </p:grpSp>
        <p:sp>
          <p:nvSpPr>
            <p:cNvPr id="1049253" name="文本框 1049252"/>
            <p:cNvSpPr txBox="1"/>
            <p:nvPr/>
          </p:nvSpPr>
          <p:spPr>
            <a:xfrm>
              <a:off x="4365002" y="2912333"/>
              <a:ext cx="2901950" cy="1939489"/>
            </a:xfrm>
            <a:prstGeom prst="rect">
              <a:avLst/>
            </a:prstGeom>
            <a:gradFill rotWithShape="1">
              <a:gsLst>
                <a:gs pos="0">
                  <a:srgbClr val="FFFFFF">
                    <a:alpha val="100000"/>
                  </a:srgbClr>
                </a:gs>
                <a:gs pos="0">
                  <a:srgbClr val="FFFFFF">
                    <a:alpha val="100000"/>
                  </a:srgbClr>
                </a:gs>
                <a:gs pos="50000">
                  <a:srgbClr val="FFFFFF">
                    <a:alpha val="100000"/>
                  </a:srgbClr>
                </a:gs>
                <a:gs pos="100000">
                  <a:srgbClr val="E2E2E2">
                    <a:alpha val="100000"/>
                  </a:srgbClr>
                </a:gs>
                <a:gs pos="100000">
                  <a:srgbClr val="E2E2E2">
                    <a:alpha val="100000"/>
                  </a:srgbClr>
                </a:gs>
              </a:gsLst>
              <a:lin ang="5400000" scaled="0"/>
            </a:gradFill>
            <a:ln>
              <a:noFill/>
            </a:ln>
            <a:effectLst>
              <a:outerShdw dist="19050" dir="5400000" algn="ctr">
                <a:srgbClr val="000000">
                  <a:alpha val="62999"/>
                </a:srgbClr>
              </a:outerShdw>
            </a:effectLst>
          </p:spPr>
          <p:txBody>
            <a:bodyPr vert="horz"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lnSpc>
                  <a:spcPct val="150000"/>
                </a:lnSpc>
              </a:pPr>
              <a:r>
                <a:rPr lang="en-US" altLang="zh-CN" sz="1600" b="1">
                  <a:solidFill>
                    <a:srgbClr val="00B0F0"/>
                  </a:solidFill>
                  <a:latin typeface="微软雅黑" panose="020B0503020204020204" pitchFamily="34" charset="-122"/>
                  <a:ea typeface="微软雅黑" panose="020B0503020204020204" pitchFamily="34" charset="-122"/>
                </a:rPr>
                <a:t> </a:t>
              </a:r>
              <a:endParaRPr lang="en-US" altLang="zh-CN" sz="1600" b="1">
                <a:solidFill>
                  <a:srgbClr val="00B0F0"/>
                </a:solidFill>
                <a:latin typeface="微软雅黑" panose="020B0503020204020204" pitchFamily="34" charset="-122"/>
                <a:ea typeface="微软雅黑" panose="020B0503020204020204" pitchFamily="34" charset="-122"/>
              </a:endParaRPr>
            </a:p>
            <a:p>
              <a:pPr lvl="0" algn="ctr" eaLnBrk="1" latinLnBrk="1" hangingPunct="1">
                <a:lnSpc>
                  <a:spcPct val="150000"/>
                </a:lnSpc>
              </a:pPr>
              <a:r>
                <a:rPr lang="zh-CN" altLang="en-US" sz="1600" b="1">
                  <a:solidFill>
                    <a:srgbClr val="00B0F0"/>
                  </a:solidFill>
                  <a:latin typeface="微软雅黑" panose="020B0503020204020204" pitchFamily="34" charset="-122"/>
                  <a:ea typeface="微软雅黑" panose="020B0503020204020204" pitchFamily="34" charset="-122"/>
                </a:rPr>
                <a:t>交通补贴</a:t>
              </a:r>
              <a:endParaRPr lang="zh-CN" altLang="en-US" sz="1600" b="1">
                <a:solidFill>
                  <a:srgbClr val="00B0F0"/>
                </a:solidFill>
                <a:latin typeface="微软雅黑" panose="020B0503020204020204" pitchFamily="34" charset="-122"/>
                <a:ea typeface="微软雅黑" panose="020B0503020204020204" pitchFamily="34" charset="-122"/>
              </a:endParaRPr>
            </a:p>
            <a:p>
              <a:pPr lvl="0" algn="ctr" eaLnBrk="1" latinLnBrk="1" hangingPunct="1">
                <a:lnSpc>
                  <a:spcPct val="150000"/>
                </a:lnSpc>
              </a:pPr>
              <a:r>
                <a:rPr lang="zh-CN" altLang="en-US" sz="1600" b="1">
                  <a:solidFill>
                    <a:srgbClr val="00B0F0"/>
                  </a:solidFill>
                  <a:latin typeface="微软雅黑" panose="020B0503020204020204" pitchFamily="34" charset="-122"/>
                  <a:ea typeface="微软雅黑" panose="020B0503020204020204" pitchFamily="34" charset="-122"/>
                </a:rPr>
                <a:t>免食宿</a:t>
              </a:r>
              <a:endParaRPr lang="zh-CN" altLang="en-US" sz="1600" b="1">
                <a:solidFill>
                  <a:srgbClr val="00B0F0"/>
                </a:solidFill>
                <a:latin typeface="微软雅黑" panose="020B0503020204020204" pitchFamily="34" charset="-122"/>
                <a:ea typeface="微软雅黑" panose="020B0503020204020204" pitchFamily="34" charset="-122"/>
              </a:endParaRPr>
            </a:p>
            <a:p>
              <a:pPr lvl="0" algn="ctr" eaLnBrk="1" latinLnBrk="1" hangingPunct="1">
                <a:lnSpc>
                  <a:spcPct val="150000"/>
                </a:lnSpc>
              </a:pPr>
              <a:r>
                <a:rPr lang="zh-CN" altLang="en-US" sz="1600" b="1">
                  <a:solidFill>
                    <a:srgbClr val="00B0F0"/>
                  </a:solidFill>
                  <a:latin typeface="微软雅黑" panose="020B0503020204020204" pitchFamily="34" charset="-122"/>
                  <a:ea typeface="微软雅黑" panose="020B0503020204020204" pitchFamily="34" charset="-122"/>
                </a:rPr>
                <a:t>每年免费体检</a:t>
              </a:r>
              <a:endParaRPr lang="zh-CN" altLang="en-US" sz="1600" b="1">
                <a:solidFill>
                  <a:srgbClr val="00B0F0"/>
                </a:solidFill>
                <a:latin typeface="微软雅黑" panose="020B0503020204020204" pitchFamily="34" charset="-122"/>
                <a:ea typeface="微软雅黑" panose="020B0503020204020204" pitchFamily="34" charset="-122"/>
              </a:endParaRPr>
            </a:p>
            <a:p>
              <a:pPr lvl="0" algn="ctr" eaLnBrk="1" latinLnBrk="1" hangingPunct="1">
                <a:lnSpc>
                  <a:spcPct val="150000"/>
                </a:lnSpc>
              </a:pPr>
              <a:r>
                <a:rPr lang="en-US" altLang="zh-CN" sz="1600" b="1">
                  <a:solidFill>
                    <a:srgbClr val="00B0F0"/>
                  </a:solidFill>
                  <a:latin typeface="微软雅黑" panose="020B0503020204020204" pitchFamily="34" charset="-122"/>
                  <a:ea typeface="微软雅黑" panose="020B0503020204020204" pitchFamily="34" charset="-122"/>
                </a:rPr>
                <a:t> </a:t>
              </a:r>
              <a:endParaRPr lang="en-US" altLang="zh-CN" sz="1600" b="1">
                <a:solidFill>
                  <a:srgbClr val="00B0F0"/>
                </a:solidFill>
                <a:latin typeface="微软雅黑" panose="020B0503020204020204" pitchFamily="34" charset="-122"/>
                <a:ea typeface="微软雅黑" panose="020B0503020204020204" pitchFamily="34" charset="-122"/>
              </a:endParaRPr>
            </a:p>
          </p:txBody>
        </p:sp>
      </p:grpSp>
      <p:sp>
        <p:nvSpPr>
          <p:cNvPr id="1049254" name="文本框 1049253"/>
          <p:cNvSpPr txBox="1"/>
          <p:nvPr/>
        </p:nvSpPr>
        <p:spPr>
          <a:xfrm>
            <a:off x="6038850" y="1674812"/>
            <a:ext cx="2562225" cy="1892300"/>
          </a:xfrm>
          <a:prstGeom prst="rect">
            <a:avLst/>
          </a:prstGeom>
          <a:gradFill rotWithShape="1">
            <a:gsLst>
              <a:gs pos="0">
                <a:srgbClr val="FFFFFF">
                  <a:alpha val="100000"/>
                </a:srgbClr>
              </a:gs>
              <a:gs pos="0">
                <a:srgbClr val="FFFFFF">
                  <a:alpha val="100000"/>
                </a:srgbClr>
              </a:gs>
              <a:gs pos="50000">
                <a:srgbClr val="FFFFFF">
                  <a:alpha val="100000"/>
                </a:srgbClr>
              </a:gs>
              <a:gs pos="100000">
                <a:srgbClr val="E2E2E2">
                  <a:alpha val="100000"/>
                </a:srgbClr>
              </a:gs>
              <a:gs pos="100000">
                <a:srgbClr val="E2E2E2">
                  <a:alpha val="100000"/>
                </a:srgbClr>
              </a:gs>
            </a:gsLst>
            <a:lin ang="5400000" scaled="0"/>
          </a:gradFill>
          <a:ln>
            <a:noFill/>
          </a:ln>
          <a:effectLst>
            <a:outerShdw dist="19050" dir="5400000" algn="ctr">
              <a:srgbClr val="000000">
                <a:alpha val="62999"/>
              </a:srgbClr>
            </a:outerShdw>
          </a:effectLst>
        </p:spPr>
        <p:txBody>
          <a:bodyPr vert="horz"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lnSpc>
                <a:spcPct val="150000"/>
              </a:lnSpc>
            </a:pPr>
            <a:endParaRPr lang="en-US" altLang="zh-CN" sz="1400" b="1">
              <a:latin typeface="宋体" panose="02010600030101010101" pitchFamily="2" charset="-122"/>
            </a:endParaRPr>
          </a:p>
          <a:p>
            <a:pPr lvl="0" algn="ctr" eaLnBrk="1" latinLnBrk="1" hangingPunct="1">
              <a:lnSpc>
                <a:spcPct val="150000"/>
              </a:lnSpc>
            </a:pPr>
            <a:r>
              <a:rPr lang="zh-CN" altLang="en-US" sz="1600" b="1">
                <a:solidFill>
                  <a:srgbClr val="00B0F0"/>
                </a:solidFill>
                <a:latin typeface="微软雅黑" panose="020B0503020204020204" pitchFamily="34" charset="-122"/>
                <a:ea typeface="微软雅黑" panose="020B0503020204020204" pitchFamily="34" charset="-122"/>
              </a:rPr>
              <a:t>丰富的文化生活 </a:t>
            </a:r>
            <a:endParaRPr lang="zh-CN" altLang="en-US" sz="1600" b="1">
              <a:solidFill>
                <a:srgbClr val="00B0F0"/>
              </a:solidFill>
              <a:latin typeface="微软雅黑" panose="020B0503020204020204" pitchFamily="34" charset="-122"/>
              <a:ea typeface="微软雅黑" panose="020B0503020204020204" pitchFamily="34" charset="-122"/>
            </a:endParaRPr>
          </a:p>
          <a:p>
            <a:pPr lvl="0" algn="ctr" eaLnBrk="1" latinLnBrk="1" hangingPunct="1">
              <a:lnSpc>
                <a:spcPct val="150000"/>
              </a:lnSpc>
            </a:pPr>
            <a:r>
              <a:rPr lang="zh-CN" altLang="en-US" sz="1600" b="1">
                <a:solidFill>
                  <a:srgbClr val="00B0F0"/>
                </a:solidFill>
                <a:latin typeface="微软雅黑" panose="020B0503020204020204" pitchFamily="34" charset="-122"/>
                <a:ea typeface="微软雅黑" panose="020B0503020204020204" pitchFamily="34" charset="-122"/>
              </a:rPr>
              <a:t>出国考察</a:t>
            </a:r>
            <a:endParaRPr lang="zh-CN" altLang="en-US" sz="1600" b="1">
              <a:solidFill>
                <a:srgbClr val="00B0F0"/>
              </a:solidFill>
              <a:latin typeface="微软雅黑" panose="020B0503020204020204" pitchFamily="34" charset="-122"/>
              <a:ea typeface="微软雅黑" panose="020B0503020204020204" pitchFamily="34" charset="-122"/>
            </a:endParaRPr>
          </a:p>
          <a:p>
            <a:pPr lvl="0" algn="ctr" eaLnBrk="1" latinLnBrk="1" hangingPunct="1">
              <a:lnSpc>
                <a:spcPct val="150000"/>
              </a:lnSpc>
            </a:pPr>
            <a:r>
              <a:rPr lang="zh-CN" altLang="en-US" sz="1600" b="1">
                <a:solidFill>
                  <a:srgbClr val="00B0F0"/>
                </a:solidFill>
                <a:latin typeface="微软雅黑" panose="020B0503020204020204" pitchFamily="34" charset="-122"/>
                <a:ea typeface="微软雅黑" panose="020B0503020204020204" pitchFamily="34" charset="-122"/>
              </a:rPr>
              <a:t>培训交流</a:t>
            </a:r>
            <a:endParaRPr lang="zh-CN" altLang="en-US" sz="1600" b="1">
              <a:solidFill>
                <a:srgbClr val="00B0F0"/>
              </a:solidFill>
              <a:latin typeface="微软雅黑" panose="020B0503020204020204" pitchFamily="34" charset="-122"/>
              <a:ea typeface="微软雅黑" panose="020B0503020204020204" pitchFamily="34" charset="-122"/>
            </a:endParaRPr>
          </a:p>
          <a:p>
            <a:pPr lvl="0" algn="ctr" eaLnBrk="1" latinLnBrk="1" hangingPunct="1">
              <a:lnSpc>
                <a:spcPct val="150000"/>
              </a:lnSpc>
            </a:pPr>
            <a:r>
              <a:rPr lang="zh-CN" altLang="en-US" sz="1600" b="1">
                <a:solidFill>
                  <a:srgbClr val="00B0F0"/>
                </a:solidFill>
                <a:latin typeface="微软雅黑" panose="020B0503020204020204" pitchFamily="34" charset="-122"/>
                <a:ea typeface="微软雅黑" panose="020B0503020204020204" pitchFamily="34" charset="-122"/>
              </a:rPr>
              <a:t>广阔的晋升空间</a:t>
            </a:r>
            <a:endParaRPr lang="zh-CN" altLang="en-US" sz="1600" b="1">
              <a:solidFill>
                <a:srgbClr val="00B0F0"/>
              </a:solidFill>
              <a:latin typeface="微软雅黑" panose="020B0503020204020204" pitchFamily="34" charset="-122"/>
              <a:ea typeface="微软雅黑" panose="020B0503020204020204" pitchFamily="34" charset="-122"/>
            </a:endParaRPr>
          </a:p>
        </p:txBody>
      </p:sp>
      <p:grpSp>
        <p:nvGrpSpPr>
          <p:cNvPr id="202" name="组合 201"/>
          <p:cNvGrpSpPr/>
          <p:nvPr/>
        </p:nvGrpSpPr>
        <p:grpSpPr>
          <a:xfrm rot="0">
            <a:off x="3267075" y="188912"/>
            <a:ext cx="2994025" cy="596900"/>
            <a:chOff x="2058" y="119"/>
            <a:chExt cx="1886" cy="376"/>
          </a:xfrm>
        </p:grpSpPr>
        <p:pic>
          <p:nvPicPr>
            <p:cNvPr id="2097254" name="图片 2097253"/>
            <p:cNvPicPr/>
            <p:nvPr/>
          </p:nvPicPr>
          <p:blipFill>
            <a:blip r:embed="rId6"/>
            <a:srcRect/>
            <a:stretch>
              <a:fillRect/>
            </a:stretch>
          </p:blipFill>
          <p:spPr>
            <a:xfrm>
              <a:off x="2058" y="119"/>
              <a:ext cx="1886" cy="376"/>
            </a:xfrm>
            <a:prstGeom prst="rect">
              <a:avLst/>
            </a:prstGeom>
            <a:noFill/>
            <a:ln>
              <a:noFill/>
            </a:ln>
          </p:spPr>
        </p:pic>
        <p:sp>
          <p:nvSpPr>
            <p:cNvPr id="1049255" name="文本框 1049254"/>
            <p:cNvSpPr txBox="1"/>
            <p:nvPr/>
          </p:nvSpPr>
          <p:spPr>
            <a:xfrm>
              <a:off x="2067" y="128"/>
              <a:ext cx="1852" cy="354"/>
            </a:xfrm>
            <a:prstGeom prst="rect">
              <a:avLst/>
            </a:prstGeom>
            <a:noFill/>
            <a:ln>
              <a:noFill/>
            </a:ln>
          </p:spPr>
          <p:txBody>
            <a:bodyPr vert="horz" wrap="none"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r>
                <a:rPr lang="en-US" altLang="en-US" sz="3100" b="1">
                  <a:solidFill>
                    <a:srgbClr val="708BBA"/>
                  </a:solidFill>
                  <a:latin typeface="微软雅黑" panose="020B0503020204020204" pitchFamily="34" charset="-122"/>
                  <a:ea typeface="微软雅黑" panose="020B0503020204020204" pitchFamily="34" charset="-122"/>
                  <a:sym typeface="Calibri" panose="020F0502020204030204" pitchFamily="34" charset="0"/>
                </a:rPr>
                <a:t>我们的福利待遇</a:t>
              </a:r>
              <a:endParaRPr lang="en-US" altLang="en-US" sz="3100" b="1">
                <a:solidFill>
                  <a:srgbClr val="708BBA"/>
                </a:solidFill>
                <a:latin typeface="微软雅黑" panose="020B0503020204020204" pitchFamily="34" charset="-122"/>
                <a:ea typeface="微软雅黑" panose="020B0503020204020204" pitchFamily="34" charset="-122"/>
                <a:sym typeface="Calibri" panose="020F0502020204030204" pitchFamily="34" charset="0"/>
              </a:endParaRPr>
            </a:p>
          </p:txBody>
        </p:sp>
      </p:gr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203" name=""/>
        <p:cNvGrpSpPr/>
        <p:nvPr/>
      </p:nvGrpSpPr>
      <p:grpSpPr>
        <a:xfrm rot="0">
          <a:off x="0" y="0"/>
          <a:ext cx="0" cy="0"/>
          <a:chOff x="0" y="0"/>
          <a:chExt cx="0" cy="0"/>
        </a:xfrm>
      </p:grpSpPr>
      <p:pic>
        <p:nvPicPr>
          <p:cNvPr id="2097255" name="图片 2097254" descr="t018d2bb9a716b23801"/>
          <p:cNvPicPr/>
          <p:nvPr/>
        </p:nvPicPr>
        <p:blipFill>
          <a:blip r:embed="rId1"/>
          <a:srcRect/>
          <a:stretch>
            <a:fillRect/>
          </a:stretch>
        </p:blipFill>
        <p:spPr>
          <a:xfrm>
            <a:off x="98425" y="5184775"/>
            <a:ext cx="8864600" cy="1685925"/>
          </a:xfrm>
          <a:prstGeom prst="rect">
            <a:avLst/>
          </a:prstGeom>
          <a:noFill/>
          <a:ln>
            <a:noFill/>
          </a:ln>
        </p:spPr>
      </p:pic>
      <p:grpSp>
        <p:nvGrpSpPr>
          <p:cNvPr id="204" name="组合 203"/>
          <p:cNvGrpSpPr/>
          <p:nvPr>
            <p:custDataLst>
              <p:tags r:id="rId2"/>
            </p:custDataLst>
          </p:nvPr>
        </p:nvGrpSpPr>
        <p:grpSpPr>
          <a:xfrm rot="0">
            <a:off x="1474787" y="822325"/>
            <a:ext cx="7248525" cy="884237"/>
            <a:chOff x="929" y="518"/>
            <a:chExt cx="4566" cy="557"/>
          </a:xfrm>
        </p:grpSpPr>
        <p:pic>
          <p:nvPicPr>
            <p:cNvPr id="2097256" name="图片 2097255"/>
            <p:cNvPicPr/>
            <p:nvPr>
              <p:custDataLst>
                <p:tags r:id="rId3"/>
              </p:custDataLst>
            </p:nvPr>
          </p:nvPicPr>
          <p:blipFill>
            <a:blip r:embed="rId4"/>
            <a:srcRect/>
            <a:stretch>
              <a:fillRect/>
            </a:stretch>
          </p:blipFill>
          <p:spPr>
            <a:xfrm>
              <a:off x="929" y="518"/>
              <a:ext cx="4566" cy="557"/>
            </a:xfrm>
            <a:prstGeom prst="rect">
              <a:avLst/>
            </a:prstGeom>
            <a:noFill/>
            <a:ln>
              <a:noFill/>
            </a:ln>
          </p:spPr>
        </p:pic>
        <p:sp>
          <p:nvSpPr>
            <p:cNvPr id="1049256" name="文本框 1049255"/>
            <p:cNvSpPr txBox="1"/>
            <p:nvPr>
              <p:custDataLst>
                <p:tags r:id="rId5"/>
              </p:custDataLst>
            </p:nvPr>
          </p:nvSpPr>
          <p:spPr>
            <a:xfrm>
              <a:off x="1007" y="695"/>
              <a:ext cx="4312" cy="303"/>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r>
                <a:rPr lang="en-US" altLang="en-US" sz="2000" b="1">
                  <a:solidFill>
                    <a:srgbClr val="FFFFFF"/>
                  </a:solidFill>
                  <a:latin typeface="楷体" panose="02010609060101010101" pitchFamily="49" charset="-122"/>
                  <a:ea typeface="楷体" panose="02010609060101010101" pitchFamily="49" charset="-122"/>
                  <a:sym typeface="+mn-ea"/>
                </a:rPr>
                <a:t>储备销售管理：销售实习生</a:t>
              </a:r>
              <a:r>
                <a:rPr lang="en-US" altLang="zh-CN" sz="2000" b="1">
                  <a:solidFill>
                    <a:srgbClr val="FFFFFF"/>
                  </a:solidFill>
                  <a:latin typeface="楷体" panose="02010609060101010101" pitchFamily="49" charset="-122"/>
                  <a:ea typeface="楷体" panose="02010609060101010101" pitchFamily="49" charset="-122"/>
                  <a:sym typeface="+mn-ea"/>
                </a:rPr>
                <a:t>-</a:t>
              </a:r>
              <a:r>
                <a:rPr lang="en-US" altLang="en-US" sz="2000" b="1">
                  <a:solidFill>
                    <a:srgbClr val="FFFFFF"/>
                  </a:solidFill>
                  <a:latin typeface="楷体" panose="02010609060101010101" pitchFamily="49" charset="-122"/>
                  <a:ea typeface="楷体" panose="02010609060101010101" pitchFamily="49" charset="-122"/>
                  <a:sym typeface="+mn-ea"/>
                </a:rPr>
                <a:t>销售业务</a:t>
              </a:r>
              <a:r>
                <a:rPr lang="en-US" altLang="zh-CN" sz="2000" b="1">
                  <a:solidFill>
                    <a:srgbClr val="FFFFFF"/>
                  </a:solidFill>
                  <a:latin typeface="楷体" panose="02010609060101010101" pitchFamily="49" charset="-122"/>
                  <a:ea typeface="楷体" panose="02010609060101010101" pitchFamily="49" charset="-122"/>
                  <a:sym typeface="+mn-ea"/>
                </a:rPr>
                <a:t>-</a:t>
              </a:r>
              <a:r>
                <a:rPr lang="en-US" altLang="en-US" sz="2000" b="1">
                  <a:solidFill>
                    <a:srgbClr val="FFFFFF"/>
                  </a:solidFill>
                  <a:latin typeface="楷体" panose="02010609060101010101" pitchFamily="49" charset="-122"/>
                  <a:ea typeface="楷体" panose="02010609060101010101" pitchFamily="49" charset="-122"/>
                  <a:sym typeface="+mn-ea"/>
                </a:rPr>
                <a:t>销售经理</a:t>
              </a:r>
              <a:r>
                <a:rPr lang="en-US" altLang="zh-CN" sz="2000" b="1">
                  <a:solidFill>
                    <a:srgbClr val="FFFFFF"/>
                  </a:solidFill>
                  <a:latin typeface="楷体" panose="02010609060101010101" pitchFamily="49" charset="-122"/>
                  <a:ea typeface="楷体" panose="02010609060101010101" pitchFamily="49" charset="-122"/>
                  <a:sym typeface="+mn-ea"/>
                </a:rPr>
                <a:t>-</a:t>
              </a:r>
              <a:r>
                <a:rPr lang="en-US" altLang="en-US" sz="2000" b="1">
                  <a:solidFill>
                    <a:srgbClr val="FFFFFF"/>
                  </a:solidFill>
                  <a:latin typeface="楷体" panose="02010609060101010101" pitchFamily="49" charset="-122"/>
                  <a:ea typeface="楷体" panose="02010609060101010101" pitchFamily="49" charset="-122"/>
                  <a:sym typeface="+mn-ea"/>
                </a:rPr>
                <a:t>销售总监</a:t>
              </a:r>
              <a:endParaRPr lang="en-US" altLang="en-US" sz="2000" b="1">
                <a:solidFill>
                  <a:srgbClr val="FFFFFF"/>
                </a:solidFill>
                <a:latin typeface="楷体" panose="02010609060101010101" pitchFamily="49" charset="-122"/>
                <a:ea typeface="楷体" panose="02010609060101010101" pitchFamily="49" charset="-122"/>
                <a:sym typeface="+mn-ea"/>
              </a:endParaRPr>
            </a:p>
          </p:txBody>
        </p:sp>
      </p:grpSp>
      <p:grpSp>
        <p:nvGrpSpPr>
          <p:cNvPr id="205" name="组合 204"/>
          <p:cNvGrpSpPr/>
          <p:nvPr>
            <p:custDataLst>
              <p:tags r:id="rId6"/>
            </p:custDataLst>
          </p:nvPr>
        </p:nvGrpSpPr>
        <p:grpSpPr>
          <a:xfrm rot="0">
            <a:off x="1249362" y="1597025"/>
            <a:ext cx="7212012" cy="865187"/>
            <a:chOff x="787" y="1006"/>
            <a:chExt cx="4543" cy="545"/>
          </a:xfrm>
        </p:grpSpPr>
        <p:pic>
          <p:nvPicPr>
            <p:cNvPr id="2097257" name="图片 2097256"/>
            <p:cNvPicPr/>
            <p:nvPr>
              <p:custDataLst>
                <p:tags r:id="rId7"/>
              </p:custDataLst>
            </p:nvPr>
          </p:nvPicPr>
          <p:blipFill>
            <a:blip r:embed="rId8"/>
            <a:srcRect/>
            <a:stretch>
              <a:fillRect/>
            </a:stretch>
          </p:blipFill>
          <p:spPr>
            <a:xfrm>
              <a:off x="787" y="1006"/>
              <a:ext cx="4543" cy="545"/>
            </a:xfrm>
            <a:prstGeom prst="rect">
              <a:avLst/>
            </a:prstGeom>
            <a:noFill/>
            <a:ln>
              <a:noFill/>
            </a:ln>
          </p:spPr>
        </p:pic>
        <p:sp>
          <p:nvSpPr>
            <p:cNvPr id="1049257" name="文本框 1049256"/>
            <p:cNvSpPr txBox="1"/>
            <p:nvPr>
              <p:custDataLst>
                <p:tags r:id="rId9"/>
              </p:custDataLst>
            </p:nvPr>
          </p:nvSpPr>
          <p:spPr>
            <a:xfrm>
              <a:off x="842" y="1168"/>
              <a:ext cx="4323" cy="328"/>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r>
                <a:rPr lang="en-US" altLang="en-US" sz="2000" b="1">
                  <a:solidFill>
                    <a:srgbClr val="FFFFFF"/>
                  </a:solidFill>
                  <a:latin typeface="楷体" panose="02010609060101010101" pitchFamily="49" charset="-122"/>
                  <a:ea typeface="楷体" panose="02010609060101010101" pitchFamily="49" charset="-122"/>
                  <a:sym typeface="+mn-ea"/>
                </a:rPr>
                <a:t>储备生产管理：实习生-组长/品控-班长-主任-经理-副总</a:t>
              </a:r>
              <a:endParaRPr lang="en-US" altLang="en-US" sz="2000" b="1">
                <a:solidFill>
                  <a:srgbClr val="FFFFFF"/>
                </a:solidFill>
                <a:latin typeface="楷体" panose="02010609060101010101" pitchFamily="49" charset="-122"/>
                <a:ea typeface="楷体" panose="02010609060101010101" pitchFamily="49" charset="-122"/>
                <a:sym typeface="+mn-ea"/>
              </a:endParaRPr>
            </a:p>
          </p:txBody>
        </p:sp>
      </p:grpSp>
      <p:grpSp>
        <p:nvGrpSpPr>
          <p:cNvPr id="206" name="组合 205"/>
          <p:cNvGrpSpPr/>
          <p:nvPr>
            <p:custDataLst>
              <p:tags r:id="rId10"/>
            </p:custDataLst>
          </p:nvPr>
        </p:nvGrpSpPr>
        <p:grpSpPr>
          <a:xfrm rot="0">
            <a:off x="854075" y="3157537"/>
            <a:ext cx="7143750" cy="871537"/>
            <a:chOff x="538" y="1989"/>
            <a:chExt cx="4500" cy="549"/>
          </a:xfrm>
        </p:grpSpPr>
        <p:pic>
          <p:nvPicPr>
            <p:cNvPr id="2097258" name="图片 2097257"/>
            <p:cNvPicPr/>
            <p:nvPr>
              <p:custDataLst>
                <p:tags r:id="rId11"/>
              </p:custDataLst>
            </p:nvPr>
          </p:nvPicPr>
          <p:blipFill>
            <a:blip r:embed="rId12"/>
            <a:srcRect/>
            <a:stretch>
              <a:fillRect/>
            </a:stretch>
          </p:blipFill>
          <p:spPr>
            <a:xfrm>
              <a:off x="538" y="1989"/>
              <a:ext cx="4500" cy="549"/>
            </a:xfrm>
            <a:prstGeom prst="rect">
              <a:avLst/>
            </a:prstGeom>
            <a:noFill/>
            <a:ln>
              <a:noFill/>
            </a:ln>
          </p:spPr>
        </p:pic>
        <p:sp>
          <p:nvSpPr>
            <p:cNvPr id="1049258" name="文本框 1049257"/>
            <p:cNvSpPr txBox="1"/>
            <p:nvPr>
              <p:custDataLst>
                <p:tags r:id="rId13"/>
              </p:custDataLst>
            </p:nvPr>
          </p:nvSpPr>
          <p:spPr>
            <a:xfrm>
              <a:off x="593" y="2154"/>
              <a:ext cx="4283" cy="331"/>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r>
                <a:rPr lang="en-US" altLang="en-US" sz="2000" b="1">
                  <a:solidFill>
                    <a:srgbClr val="FFFFFF"/>
                  </a:solidFill>
                  <a:latin typeface="楷体" panose="02010609060101010101" pitchFamily="49" charset="-122"/>
                  <a:ea typeface="楷体" panose="02010609060101010101" pitchFamily="49" charset="-122"/>
                  <a:sym typeface="+mn-ea"/>
                </a:rPr>
                <a:t>设备维修：实习生-管理员-设备操作-设备维修-主任-经理</a:t>
              </a:r>
              <a:endParaRPr lang="en-US" altLang="en-US" sz="2000" b="1">
                <a:solidFill>
                  <a:srgbClr val="FFFFFF"/>
                </a:solidFill>
                <a:latin typeface="楷体" panose="02010609060101010101" pitchFamily="49" charset="-122"/>
                <a:ea typeface="楷体" panose="02010609060101010101" pitchFamily="49" charset="-122"/>
                <a:sym typeface="+mn-ea"/>
              </a:endParaRPr>
            </a:p>
          </p:txBody>
        </p:sp>
      </p:grpSp>
      <p:grpSp>
        <p:nvGrpSpPr>
          <p:cNvPr id="207" name="组合 206"/>
          <p:cNvGrpSpPr/>
          <p:nvPr>
            <p:custDataLst>
              <p:tags r:id="rId14"/>
            </p:custDataLst>
          </p:nvPr>
        </p:nvGrpSpPr>
        <p:grpSpPr>
          <a:xfrm rot="0">
            <a:off x="1042987" y="2382837"/>
            <a:ext cx="7186612" cy="847725"/>
            <a:chOff x="657" y="1501"/>
            <a:chExt cx="4527" cy="534"/>
          </a:xfrm>
        </p:grpSpPr>
        <p:pic>
          <p:nvPicPr>
            <p:cNvPr id="2097259" name="图片 2097258"/>
            <p:cNvPicPr/>
            <p:nvPr>
              <p:custDataLst>
                <p:tags r:id="rId15"/>
              </p:custDataLst>
            </p:nvPr>
          </p:nvPicPr>
          <p:blipFill>
            <a:blip r:embed="rId16"/>
            <a:srcRect/>
            <a:stretch>
              <a:fillRect/>
            </a:stretch>
          </p:blipFill>
          <p:spPr>
            <a:xfrm>
              <a:off x="657" y="1501"/>
              <a:ext cx="4527" cy="534"/>
            </a:xfrm>
            <a:prstGeom prst="rect">
              <a:avLst/>
            </a:prstGeom>
            <a:noFill/>
            <a:ln>
              <a:noFill/>
            </a:ln>
          </p:spPr>
        </p:pic>
        <p:sp>
          <p:nvSpPr>
            <p:cNvPr id="1049259" name="文本框 1049258"/>
            <p:cNvSpPr txBox="1"/>
            <p:nvPr>
              <p:custDataLst>
                <p:tags r:id="rId17"/>
              </p:custDataLst>
            </p:nvPr>
          </p:nvSpPr>
          <p:spPr>
            <a:xfrm>
              <a:off x="710" y="1663"/>
              <a:ext cx="4313" cy="320"/>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r>
                <a:rPr lang="en-US" altLang="en-US" sz="2000" b="1">
                  <a:solidFill>
                    <a:srgbClr val="FFFFFF"/>
                  </a:solidFill>
                  <a:latin typeface="楷体" panose="02010609060101010101" pitchFamily="49" charset="-122"/>
                  <a:ea typeface="楷体" panose="02010609060101010101" pitchFamily="49" charset="-122"/>
                  <a:sym typeface="+mn-ea"/>
                </a:rPr>
                <a:t>储备品控管理：实习生-品控/组长-班长-主任-经理-副总</a:t>
              </a:r>
              <a:endParaRPr lang="en-US" altLang="en-US" sz="2000" b="1">
                <a:solidFill>
                  <a:srgbClr val="FFFFFF"/>
                </a:solidFill>
                <a:latin typeface="楷体" panose="02010609060101010101" pitchFamily="49" charset="-122"/>
                <a:ea typeface="楷体" panose="02010609060101010101" pitchFamily="49" charset="-122"/>
                <a:sym typeface="+mn-ea"/>
              </a:endParaRPr>
            </a:p>
          </p:txBody>
        </p:sp>
      </p:grpSp>
      <p:grpSp>
        <p:nvGrpSpPr>
          <p:cNvPr id="208" name="组合 207"/>
          <p:cNvGrpSpPr/>
          <p:nvPr>
            <p:custDataLst>
              <p:tags r:id="rId18"/>
            </p:custDataLst>
          </p:nvPr>
        </p:nvGrpSpPr>
        <p:grpSpPr>
          <a:xfrm rot="0">
            <a:off x="615950" y="3956050"/>
            <a:ext cx="7175500" cy="768350"/>
            <a:chOff x="388" y="2492"/>
            <a:chExt cx="4520" cy="484"/>
          </a:xfrm>
        </p:grpSpPr>
        <p:pic>
          <p:nvPicPr>
            <p:cNvPr id="2097260" name="图片 2097259"/>
            <p:cNvPicPr/>
            <p:nvPr>
              <p:custDataLst>
                <p:tags r:id="rId19"/>
              </p:custDataLst>
            </p:nvPr>
          </p:nvPicPr>
          <p:blipFill>
            <a:blip r:embed="rId20"/>
            <a:srcRect/>
            <a:stretch>
              <a:fillRect/>
            </a:stretch>
          </p:blipFill>
          <p:spPr>
            <a:xfrm>
              <a:off x="388" y="2492"/>
              <a:ext cx="4520" cy="484"/>
            </a:xfrm>
            <a:prstGeom prst="rect">
              <a:avLst/>
            </a:prstGeom>
            <a:noFill/>
            <a:ln>
              <a:noFill/>
            </a:ln>
          </p:spPr>
        </p:pic>
        <p:sp>
          <p:nvSpPr>
            <p:cNvPr id="1049260" name="文本框 1049259"/>
            <p:cNvSpPr txBox="1"/>
            <p:nvPr>
              <p:custDataLst>
                <p:tags r:id="rId21"/>
              </p:custDataLst>
            </p:nvPr>
          </p:nvSpPr>
          <p:spPr>
            <a:xfrm>
              <a:off x="442" y="2639"/>
              <a:ext cx="4318" cy="284"/>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r>
                <a:rPr lang="en-US" altLang="en-US" sz="2000" b="1">
                  <a:solidFill>
                    <a:srgbClr val="FFFFFF"/>
                  </a:solidFill>
                  <a:latin typeface="楷体" panose="02010609060101010101" pitchFamily="49" charset="-122"/>
                  <a:ea typeface="楷体" panose="02010609060101010101" pitchFamily="49" charset="-122"/>
                  <a:sym typeface="+mn-ea"/>
                </a:rPr>
                <a:t>化验员：实习生-化验员-化验主任-化验室主管</a:t>
              </a:r>
              <a:endParaRPr lang="en-US" altLang="en-US" sz="2000" b="1">
                <a:solidFill>
                  <a:srgbClr val="FFFFFF"/>
                </a:solidFill>
                <a:latin typeface="楷体" panose="02010609060101010101" pitchFamily="49" charset="-122"/>
                <a:ea typeface="楷体" panose="02010609060101010101" pitchFamily="49" charset="-122"/>
                <a:sym typeface="+mn-ea"/>
              </a:endParaRPr>
            </a:p>
          </p:txBody>
        </p:sp>
      </p:grpSp>
      <p:grpSp>
        <p:nvGrpSpPr>
          <p:cNvPr id="209" name="组合 208"/>
          <p:cNvGrpSpPr/>
          <p:nvPr>
            <p:custDataLst>
              <p:tags r:id="rId22"/>
            </p:custDataLst>
          </p:nvPr>
        </p:nvGrpSpPr>
        <p:grpSpPr>
          <a:xfrm rot="0">
            <a:off x="384175" y="4657725"/>
            <a:ext cx="7175500" cy="822325"/>
            <a:chOff x="242" y="2934"/>
            <a:chExt cx="4520" cy="518"/>
          </a:xfrm>
        </p:grpSpPr>
        <p:pic>
          <p:nvPicPr>
            <p:cNvPr id="2097261" name="图片 2097260"/>
            <p:cNvPicPr/>
            <p:nvPr>
              <p:custDataLst>
                <p:tags r:id="rId23"/>
              </p:custDataLst>
            </p:nvPr>
          </p:nvPicPr>
          <p:blipFill>
            <a:blip r:embed="rId24"/>
            <a:srcRect/>
            <a:stretch>
              <a:fillRect/>
            </a:stretch>
          </p:blipFill>
          <p:spPr>
            <a:xfrm>
              <a:off x="242" y="2934"/>
              <a:ext cx="4520" cy="518"/>
            </a:xfrm>
            <a:prstGeom prst="rect">
              <a:avLst/>
            </a:prstGeom>
            <a:noFill/>
            <a:ln>
              <a:noFill/>
            </a:ln>
          </p:spPr>
        </p:pic>
        <p:sp>
          <p:nvSpPr>
            <p:cNvPr id="1049261" name="文本框 1049260"/>
            <p:cNvSpPr txBox="1"/>
            <p:nvPr>
              <p:custDataLst>
                <p:tags r:id="rId25"/>
              </p:custDataLst>
            </p:nvPr>
          </p:nvSpPr>
          <p:spPr>
            <a:xfrm>
              <a:off x="296" y="3090"/>
              <a:ext cx="4310" cy="308"/>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r>
                <a:rPr lang="en-US" altLang="en-US" sz="2000" b="1">
                  <a:solidFill>
                    <a:srgbClr val="FF0000"/>
                  </a:solidFill>
                  <a:latin typeface="楷体" panose="02010609060101010101" pitchFamily="49" charset="-122"/>
                  <a:ea typeface="楷体" panose="02010609060101010101" pitchFamily="49" charset="-122"/>
                  <a:sym typeface="+mn-ea"/>
                </a:rPr>
                <a:t>养殖技术管理：实习生-技术主任-副场长-场长</a:t>
              </a:r>
              <a:r>
                <a:rPr lang="en-US" altLang="zh-CN" sz="2000" b="1">
                  <a:solidFill>
                    <a:srgbClr val="FF0000"/>
                  </a:solidFill>
                  <a:latin typeface="楷体" panose="02010609060101010101" pitchFamily="49" charset="-122"/>
                  <a:ea typeface="楷体" panose="02010609060101010101" pitchFamily="49" charset="-122"/>
                  <a:sym typeface="+mn-ea"/>
                </a:rPr>
                <a:t>-</a:t>
              </a:r>
              <a:r>
                <a:rPr lang="en-US" altLang="en-US" sz="2000" b="1">
                  <a:solidFill>
                    <a:srgbClr val="FF0000"/>
                  </a:solidFill>
                  <a:latin typeface="楷体" panose="02010609060101010101" pitchFamily="49" charset="-122"/>
                  <a:ea typeface="楷体" panose="02010609060101010101" pitchFamily="49" charset="-122"/>
                  <a:sym typeface="+mn-ea"/>
                </a:rPr>
                <a:t>经理</a:t>
              </a:r>
              <a:endParaRPr lang="en-US" altLang="en-US" sz="2000" b="1">
                <a:solidFill>
                  <a:srgbClr val="FF0000"/>
                </a:solidFill>
                <a:latin typeface="楷体" panose="02010609060101010101" pitchFamily="49" charset="-122"/>
                <a:ea typeface="楷体" panose="02010609060101010101" pitchFamily="49" charset="-122"/>
                <a:sym typeface="+mn-ea"/>
              </a:endParaRPr>
            </a:p>
          </p:txBody>
        </p:sp>
      </p:grpSp>
      <p:grpSp>
        <p:nvGrpSpPr>
          <p:cNvPr id="210" name="组合 209"/>
          <p:cNvGrpSpPr/>
          <p:nvPr/>
        </p:nvGrpSpPr>
        <p:grpSpPr>
          <a:xfrm rot="0">
            <a:off x="2498725" y="195262"/>
            <a:ext cx="4432300" cy="596900"/>
            <a:chOff x="1574" y="123"/>
            <a:chExt cx="2792" cy="376"/>
          </a:xfrm>
        </p:grpSpPr>
        <p:pic>
          <p:nvPicPr>
            <p:cNvPr id="2097262" name="图片 2097261"/>
            <p:cNvPicPr/>
            <p:nvPr/>
          </p:nvPicPr>
          <p:blipFill>
            <a:blip r:embed="rId26"/>
            <a:srcRect/>
            <a:stretch>
              <a:fillRect/>
            </a:stretch>
          </p:blipFill>
          <p:spPr>
            <a:xfrm>
              <a:off x="1574" y="123"/>
              <a:ext cx="2792" cy="376"/>
            </a:xfrm>
            <a:prstGeom prst="rect">
              <a:avLst/>
            </a:prstGeom>
            <a:noFill/>
            <a:ln>
              <a:noFill/>
            </a:ln>
          </p:spPr>
        </p:pic>
        <p:sp>
          <p:nvSpPr>
            <p:cNvPr id="1049262" name="文本框 1049261"/>
            <p:cNvSpPr txBox="1"/>
            <p:nvPr/>
          </p:nvSpPr>
          <p:spPr>
            <a:xfrm>
              <a:off x="1583" y="132"/>
              <a:ext cx="2748" cy="354"/>
            </a:xfrm>
            <a:prstGeom prst="rect">
              <a:avLst/>
            </a:prstGeom>
            <a:noFill/>
            <a:ln>
              <a:noFill/>
            </a:ln>
          </p:spPr>
          <p:txBody>
            <a:bodyPr vert="horz" wrap="none"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r>
                <a:rPr lang="zh-CN" altLang="en-US" sz="2800" b="1">
                  <a:solidFill>
                    <a:srgbClr val="708BBA"/>
                  </a:solidFill>
                  <a:latin typeface="微软雅黑" panose="020B0503020204020204" pitchFamily="34" charset="-122"/>
                  <a:ea typeface="微软雅黑" panose="020B0503020204020204" pitchFamily="34" charset="-122"/>
                </a:rPr>
                <a:t>公司</a:t>
              </a:r>
              <a:r>
                <a:rPr lang="en-US" altLang="en-US" sz="3100" b="1">
                  <a:solidFill>
                    <a:srgbClr val="708BBA"/>
                  </a:solidFill>
                  <a:latin typeface="微软雅黑" panose="020B0503020204020204" pitchFamily="34" charset="-122"/>
                  <a:ea typeface="微软雅黑" panose="020B0503020204020204" pitchFamily="34" charset="-122"/>
                  <a:sym typeface="Calibri" panose="020F0502020204030204" pitchFamily="34" charset="0"/>
                </a:rPr>
                <a:t>完善的职业发展</a:t>
              </a:r>
              <a:r>
                <a:rPr lang="zh-CN" altLang="en-US" sz="2800" b="1">
                  <a:solidFill>
                    <a:srgbClr val="708BBA"/>
                  </a:solidFill>
                  <a:latin typeface="微软雅黑" panose="020B0503020204020204" pitchFamily="34" charset="-122"/>
                  <a:ea typeface="微软雅黑" panose="020B0503020204020204" pitchFamily="34" charset="-122"/>
                </a:rPr>
                <a:t>路径</a:t>
              </a:r>
              <a:endParaRPr lang="zh-CN" altLang="en-US" sz="2800" b="1">
                <a:solidFill>
                  <a:srgbClr val="708BBA"/>
                </a:solidFill>
                <a:latin typeface="微软雅黑" panose="020B0503020204020204" pitchFamily="34" charset="-122"/>
                <a:ea typeface="微软雅黑" panose="020B0503020204020204" pitchFamily="34" charset="-122"/>
              </a:endParaRPr>
            </a:p>
          </p:txBody>
        </p:sp>
      </p:gr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211" name=""/>
        <p:cNvGrpSpPr/>
        <p:nvPr/>
      </p:nvGrpSpPr>
      <p:grpSpPr>
        <a:xfrm rot="0">
          <a:off x="0" y="0"/>
          <a:ext cx="0" cy="0"/>
          <a:chOff x="0" y="0"/>
          <a:chExt cx="0" cy="0"/>
        </a:xfrm>
      </p:grpSpPr>
      <p:sp>
        <p:nvSpPr>
          <p:cNvPr id="1049263" name="圆角矩形 1049262"/>
          <p:cNvSpPr/>
          <p:nvPr/>
        </p:nvSpPr>
        <p:spPr>
          <a:xfrm>
            <a:off x="954087" y="1236662"/>
            <a:ext cx="6805612" cy="4854575"/>
          </a:xfrm>
          <a:prstGeom prst="roundRect">
            <a:avLst/>
          </a:prstGeom>
          <a:solidFill>
            <a:srgbClr val="FFC000"/>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lnSpc>
                <a:spcPct val="200000"/>
              </a:lnSpc>
            </a:pPr>
            <a:endParaRPr lang="en-US" altLang="zh-CN" b="1">
              <a:latin typeface="楷体" panose="02010609060101010101" pitchFamily="49" charset="-122"/>
              <a:ea typeface="楷体" panose="02010609060101010101" pitchFamily="49" charset="-122"/>
            </a:endParaRPr>
          </a:p>
          <a:p>
            <a:pPr lvl="0" eaLnBrk="1" latinLnBrk="1" hangingPunct="1">
              <a:lnSpc>
                <a:spcPct val="200000"/>
              </a:lnSpc>
            </a:pPr>
            <a:r>
              <a:rPr lang="zh-CN" altLang="en-US" b="1">
                <a:latin typeface="楷体" panose="02010609060101010101" pitchFamily="49" charset="-122"/>
                <a:ea typeface="楷体" panose="02010609060101010101" pitchFamily="49" charset="-122"/>
              </a:rPr>
              <a:t>您准备好加入我们的团队了吗？</a:t>
            </a:r>
            <a:endParaRPr lang="zh-CN" altLang="en-US" b="1">
              <a:latin typeface="楷体" panose="02010609060101010101" pitchFamily="49" charset="-122"/>
              <a:ea typeface="楷体" panose="02010609060101010101" pitchFamily="49" charset="-122"/>
            </a:endParaRPr>
          </a:p>
          <a:p>
            <a:pPr lvl="0" eaLnBrk="1" latinLnBrk="1" hangingPunct="1">
              <a:lnSpc>
                <a:spcPct val="200000"/>
              </a:lnSpc>
            </a:pPr>
            <a:r>
              <a:rPr lang="zh-CN" altLang="en-US" b="1">
                <a:latin typeface="楷体" panose="02010609060101010101" pitchFamily="49" charset="-122"/>
                <a:ea typeface="楷体" panose="02010609060101010101" pitchFamily="49" charset="-122"/>
              </a:rPr>
              <a:t>请将简历投递给我们，参加面试，签订三方协议。</a:t>
            </a:r>
            <a:endParaRPr lang="zh-CN" altLang="en-US" b="1">
              <a:latin typeface="楷体" panose="02010609060101010101" pitchFamily="49" charset="-122"/>
              <a:ea typeface="楷体" panose="02010609060101010101" pitchFamily="49" charset="-122"/>
            </a:endParaRPr>
          </a:p>
          <a:p>
            <a:pPr lvl="0" eaLnBrk="1" latinLnBrk="1" hangingPunct="1">
              <a:lnSpc>
                <a:spcPct val="200000"/>
              </a:lnSpc>
              <a:buFont typeface="Wingdings" panose="05000000000000000000" pitchFamily="2" charset="2"/>
              <a:buChar char="Ø"/>
            </a:pPr>
            <a:r>
              <a:rPr lang="zh-CN" altLang="en-US" b="1">
                <a:latin typeface="楷体" panose="02010609060101010101" pitchFamily="49" charset="-122"/>
                <a:ea typeface="楷体" panose="02010609060101010101" pitchFamily="49" charset="-122"/>
              </a:rPr>
              <a:t>公司地址：黑龙江省鹤岗市宝泉岭管理局</a:t>
            </a:r>
            <a:r>
              <a:rPr lang="en-US" altLang="zh-CN" b="1">
                <a:latin typeface="楷体" panose="02010609060101010101" pitchFamily="49" charset="-122"/>
                <a:ea typeface="楷体" panose="02010609060101010101" pitchFamily="49" charset="-122"/>
              </a:rPr>
              <a:t>290</a:t>
            </a:r>
            <a:r>
              <a:rPr lang="zh-CN" altLang="en-US" b="1">
                <a:latin typeface="楷体" panose="02010609060101010101" pitchFamily="49" charset="-122"/>
                <a:ea typeface="楷体" panose="02010609060101010101" pitchFamily="49" charset="-122"/>
              </a:rPr>
              <a:t>街</a:t>
            </a:r>
            <a:endParaRPr lang="zh-CN" altLang="en-US" b="1">
              <a:latin typeface="楷体" panose="02010609060101010101" pitchFamily="49" charset="-122"/>
              <a:ea typeface="楷体" panose="02010609060101010101" pitchFamily="49" charset="-122"/>
            </a:endParaRPr>
          </a:p>
          <a:p>
            <a:pPr lvl="0" eaLnBrk="1" latinLnBrk="1" hangingPunct="1">
              <a:lnSpc>
                <a:spcPct val="200000"/>
              </a:lnSpc>
              <a:buFont typeface="Wingdings" panose="05000000000000000000" pitchFamily="2" charset="2"/>
              <a:buChar char="Ø"/>
            </a:pPr>
            <a:r>
              <a:rPr lang="zh-CN" altLang="en-US" b="1">
                <a:latin typeface="楷体" panose="02010609060101010101" pitchFamily="49" charset="-122"/>
                <a:ea typeface="楷体" panose="02010609060101010101" pitchFamily="49" charset="-122"/>
              </a:rPr>
              <a:t>总经理电话：沈志勇</a:t>
            </a:r>
            <a:r>
              <a:rPr lang="en-US" altLang="zh-CN" b="1">
                <a:latin typeface="楷体" panose="02010609060101010101" pitchFamily="49" charset="-122"/>
                <a:ea typeface="楷体" panose="02010609060101010101" pitchFamily="49" charset="-122"/>
              </a:rPr>
              <a:t>15315328600</a:t>
            </a:r>
            <a:endParaRPr lang="en-US" altLang="zh-CN" b="1">
              <a:latin typeface="楷体" panose="02010609060101010101" pitchFamily="49" charset="-122"/>
              <a:ea typeface="楷体" panose="02010609060101010101" pitchFamily="49" charset="-122"/>
            </a:endParaRPr>
          </a:p>
          <a:p>
            <a:pPr lvl="0" eaLnBrk="1" latinLnBrk="1" hangingPunct="1">
              <a:lnSpc>
                <a:spcPct val="200000"/>
              </a:lnSpc>
              <a:buFont typeface="Wingdings" panose="05000000000000000000" pitchFamily="2" charset="2"/>
              <a:buChar char="Ø"/>
            </a:pPr>
            <a:r>
              <a:rPr lang="zh-CN" altLang="en-US" b="1">
                <a:latin typeface="楷体" panose="02010609060101010101" pitchFamily="49" charset="-122"/>
                <a:ea typeface="楷体" panose="02010609060101010101" pitchFamily="49" charset="-122"/>
              </a:rPr>
              <a:t>邮箱：</a:t>
            </a:r>
            <a:r>
              <a:rPr lang="en-US" altLang="zh-CN" b="1">
                <a:latin typeface="楷体" panose="02010609060101010101" pitchFamily="49" charset="-122"/>
                <a:ea typeface="楷体" panose="02010609060101010101" pitchFamily="49" charset="-122"/>
                <a:hlinkClick r:id="rId1"/>
              </a:rPr>
              <a:t>shlong</a:t>
            </a:r>
            <a:r>
              <a:rPr lang="en-US" altLang="zh-CN" b="1">
                <a:latin typeface="楷体" panose="02010609060101010101" pitchFamily="49" charset="-122"/>
                <a:ea typeface="楷体" panose="02010609060101010101" pitchFamily="49" charset="-122"/>
              </a:rPr>
              <a:t>0826@163.com</a:t>
            </a:r>
            <a:endParaRPr lang="en-US" altLang="zh-CN" b="1">
              <a:latin typeface="楷体" panose="02010609060101010101" pitchFamily="49" charset="-122"/>
              <a:ea typeface="楷体" panose="02010609060101010101" pitchFamily="49" charset="-122"/>
            </a:endParaRPr>
          </a:p>
          <a:p>
            <a:pPr lvl="0" eaLnBrk="1" latinLnBrk="1" hangingPunct="1">
              <a:lnSpc>
                <a:spcPct val="200000"/>
              </a:lnSpc>
              <a:buFont typeface="Wingdings" panose="05000000000000000000" pitchFamily="2" charset="2"/>
              <a:buChar char="Ø"/>
            </a:pPr>
            <a:r>
              <a:rPr lang="zh-CN" altLang="en-US" b="1">
                <a:latin typeface="楷体" panose="02010609060101010101" pitchFamily="49" charset="-122"/>
                <a:ea typeface="楷体" panose="02010609060101010101" pitchFamily="49" charset="-122"/>
              </a:rPr>
              <a:t>公司官网：</a:t>
            </a:r>
            <a:r>
              <a:rPr lang="en-US" altLang="zh-CN" b="1">
                <a:latin typeface="楷体" panose="02010609060101010101" pitchFamily="49" charset="-122"/>
                <a:ea typeface="楷体" panose="02010609060101010101" pitchFamily="49" charset="-122"/>
              </a:rPr>
              <a:t>www.beisanxia.com</a:t>
            </a:r>
            <a:endParaRPr lang="en-US" altLang="zh-CN" b="1">
              <a:latin typeface="楷体" panose="02010609060101010101" pitchFamily="49" charset="-122"/>
              <a:ea typeface="楷体" panose="02010609060101010101" pitchFamily="49" charset="-122"/>
            </a:endParaRPr>
          </a:p>
          <a:p>
            <a:pPr lvl="0" eaLnBrk="1" latinLnBrk="1" hangingPunct="1">
              <a:lnSpc>
                <a:spcPct val="200000"/>
              </a:lnSpc>
              <a:buFont typeface="Wingdings" panose="05000000000000000000" pitchFamily="2" charset="2"/>
              <a:buChar char="Ø"/>
            </a:pPr>
            <a:r>
              <a:rPr lang="zh-CN" altLang="en-US" b="1">
                <a:latin typeface="楷体" panose="02010609060101010101" pitchFamily="49" charset="-122"/>
                <a:ea typeface="楷体" panose="02010609060101010101" pitchFamily="49" charset="-122"/>
              </a:rPr>
              <a:t>公司微信公众平台搜索：北三峡食品在线</a:t>
            </a:r>
            <a:endParaRPr lang="zh-CN" altLang="en-US" b="1">
              <a:latin typeface="楷体" panose="02010609060101010101" pitchFamily="49" charset="-122"/>
              <a:ea typeface="楷体" panose="02010609060101010101" pitchFamily="49" charset="-122"/>
            </a:endParaRPr>
          </a:p>
          <a:p>
            <a:pPr lvl="0" eaLnBrk="1" latinLnBrk="1" hangingPunct="1">
              <a:lnSpc>
                <a:spcPct val="200000"/>
              </a:lnSpc>
            </a:pPr>
            <a:endParaRPr lang="zh-CN" altLang="en-US" b="1">
              <a:latin typeface="楷体" panose="02010609060101010101" pitchFamily="49" charset="-122"/>
              <a:ea typeface="楷体" panose="02010609060101010101" pitchFamily="49" charset="-122"/>
            </a:endParaRPr>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212" name=""/>
        <p:cNvGrpSpPr/>
        <p:nvPr/>
      </p:nvGrpSpPr>
      <p:grpSpPr>
        <a:xfrm rot="0">
          <a:off x="0" y="0"/>
          <a:ext cx="0" cy="0"/>
          <a:chOff x="0" y="0"/>
          <a:chExt cx="0" cy="0"/>
        </a:xfrm>
      </p:grpSpPr>
      <p:pic>
        <p:nvPicPr>
          <p:cNvPr id="2097263" name="图片 2097262"/>
          <p:cNvPicPr/>
          <p:nvPr/>
        </p:nvPicPr>
        <p:blipFill>
          <a:blip r:embed="rId1"/>
          <a:srcRect/>
          <a:stretch>
            <a:fillRect/>
          </a:stretch>
        </p:blipFill>
        <p:spPr>
          <a:xfrm>
            <a:off x="0" y="0"/>
            <a:ext cx="9140825" cy="6858000"/>
          </a:xfrm>
          <a:prstGeom prst="rect">
            <a:avLst/>
          </a:prstGeom>
          <a:noFill/>
          <a:ln>
            <a:noFill/>
          </a:ln>
        </p:spPr>
      </p:pic>
      <p:sp>
        <p:nvSpPr>
          <p:cNvPr id="1049264" name="文本框 1049263"/>
          <p:cNvSpPr txBox="1"/>
          <p:nvPr/>
        </p:nvSpPr>
        <p:spPr>
          <a:xfrm>
            <a:off x="2117725" y="2847975"/>
            <a:ext cx="6284912" cy="646112"/>
          </a:xfrm>
          <a:prstGeom prst="rect">
            <a:avLst/>
          </a:prstGeom>
          <a:noFill/>
          <a:ln>
            <a:noFill/>
          </a:ln>
        </p:spPr>
        <p:txBody>
          <a:bodyPr vert="horz"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r>
              <a:rPr lang="zh-CN" altLang="en-US" sz="3600" b="1">
                <a:solidFill>
                  <a:schemeClr val="lt1"/>
                </a:solidFill>
              </a:rPr>
              <a:t>谢谢，期待您的加入！</a:t>
            </a:r>
            <a:endParaRPr lang="zh-CN" altLang="en-US" sz="3600" b="1">
              <a:solidFill>
                <a:schemeClr val="lt1"/>
              </a:solidFill>
            </a:endParaRP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41" name=""/>
        <p:cNvGrpSpPr/>
        <p:nvPr/>
      </p:nvGrpSpPr>
      <p:grpSpPr>
        <a:xfrm rot="0">
          <a:off x="0" y="0"/>
          <a:ext cx="0" cy="0"/>
          <a:chOff x="0" y="0"/>
          <a:chExt cx="0" cy="0"/>
        </a:xfrm>
      </p:grpSpPr>
      <p:grpSp>
        <p:nvGrpSpPr>
          <p:cNvPr id="42" name="组合 41"/>
          <p:cNvGrpSpPr/>
          <p:nvPr/>
        </p:nvGrpSpPr>
        <p:grpSpPr>
          <a:xfrm rot="0">
            <a:off x="2906712" y="244475"/>
            <a:ext cx="635000" cy="547687"/>
            <a:chOff x="3828011" y="390475"/>
            <a:chExt cx="634641" cy="547104"/>
          </a:xfrm>
        </p:grpSpPr>
        <p:grpSp>
          <p:nvGrpSpPr>
            <p:cNvPr id="43" name="组合 42"/>
            <p:cNvGrpSpPr/>
            <p:nvPr/>
          </p:nvGrpSpPr>
          <p:grpSpPr>
            <a:xfrm rot="19822872">
              <a:off x="3828011" y="390475"/>
              <a:ext cx="634641" cy="547104"/>
              <a:chOff x="2030919" y="2327365"/>
              <a:chExt cx="1528340" cy="1317535"/>
            </a:xfrm>
          </p:grpSpPr>
          <p:sp>
            <p:nvSpPr>
              <p:cNvPr id="1048582" name="六边形 1048581"/>
              <p:cNvSpPr/>
              <p:nvPr/>
            </p:nvSpPr>
            <p:spPr>
              <a:xfrm>
                <a:off x="2030919" y="2327365"/>
                <a:ext cx="1528340" cy="1317535"/>
              </a:xfrm>
              <a:prstGeom prst="hexagon">
                <a:avLst>
                  <a:gd name="adj" fmla="val 24999"/>
                  <a:gd name="vf" fmla="val 115470"/>
                </a:avLst>
              </a:prstGeom>
              <a:gradFill rotWithShape="1">
                <a:gsLst>
                  <a:gs pos="0">
                    <a:srgbClr val="DEDEDE">
                      <a:alpha val="100000"/>
                    </a:srgbClr>
                  </a:gs>
                  <a:gs pos="0">
                    <a:srgbClr val="DEDEDE">
                      <a:alpha val="100000"/>
                    </a:srgbClr>
                  </a:gs>
                  <a:gs pos="17000">
                    <a:srgbClr val="DEDEDE">
                      <a:alpha val="100000"/>
                    </a:srgbClr>
                  </a:gs>
                  <a:gs pos="37000">
                    <a:srgbClr val="E0E0E0">
                      <a:alpha val="100000"/>
                    </a:srgbClr>
                  </a:gs>
                  <a:gs pos="61000">
                    <a:srgbClr val="F6F6F6">
                      <a:alpha val="100000"/>
                    </a:srgbClr>
                  </a:gs>
                  <a:gs pos="100000">
                    <a:srgbClr val="DEDEDE">
                      <a:alpha val="100000"/>
                    </a:srgbClr>
                  </a:gs>
                </a:gsLst>
                <a:lin ang="13500000" scaled="1"/>
              </a:gradFill>
              <a:ln>
                <a:noFill/>
              </a:ln>
              <a:effectLst>
                <a:outerShdw dist="127000" dir="2399993" algn="tl">
                  <a:srgbClr val="696969">
                    <a:alpha val="46999"/>
                  </a:srgbClr>
                </a:outerShdw>
              </a:effectLst>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100" b="1">
                  <a:solidFill>
                    <a:srgbClr val="FFFFFF"/>
                  </a:solidFill>
                  <a:latin typeface="微软雅黑" panose="020B0503020204020204" pitchFamily="34" charset="-122"/>
                  <a:ea typeface="微软雅黑" panose="020B0503020204020204" pitchFamily="34" charset="-122"/>
                </a:endParaRPr>
              </a:p>
            </p:txBody>
          </p:sp>
          <p:grpSp>
            <p:nvGrpSpPr>
              <p:cNvPr id="44" name="组合 43"/>
              <p:cNvGrpSpPr/>
              <p:nvPr/>
            </p:nvGrpSpPr>
            <p:grpSpPr>
              <a:xfrm rot="1777128">
                <a:off x="2150902" y="2253243"/>
                <a:ext cx="1291142" cy="1466472"/>
                <a:chOff x="2956560" y="213360"/>
                <a:chExt cx="536448" cy="609600"/>
              </a:xfrm>
            </p:grpSpPr>
            <p:pic>
              <p:nvPicPr>
                <p:cNvPr id="2097153" name="图片 2097152"/>
                <p:cNvPicPr/>
                <p:nvPr/>
              </p:nvPicPr>
              <p:blipFill>
                <a:blip r:embed="rId1"/>
                <a:srcRect/>
                <a:stretch>
                  <a:fillRect/>
                </a:stretch>
              </p:blipFill>
              <p:spPr>
                <a:xfrm>
                  <a:off x="2956560" y="213360"/>
                  <a:ext cx="536448" cy="609600"/>
                </a:xfrm>
                <a:prstGeom prst="rect">
                  <a:avLst/>
                </a:prstGeom>
                <a:noFill/>
                <a:ln>
                  <a:noFill/>
                </a:ln>
              </p:spPr>
            </p:pic>
            <p:sp>
              <p:nvSpPr>
                <p:cNvPr id="1048583" name="文本框 1048582"/>
                <p:cNvSpPr txBox="1"/>
                <p:nvPr/>
              </p:nvSpPr>
              <p:spPr>
                <a:xfrm rot="19822872">
                  <a:off x="2937678" y="270667"/>
                  <a:ext cx="573791" cy="49489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100" b="1">
                    <a:solidFill>
                      <a:srgbClr val="FFFFFF"/>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rot="1777128">
                <a:off x="2326967" y="2458549"/>
                <a:ext cx="939012" cy="1055860"/>
                <a:chOff x="3029712" y="298704"/>
                <a:chExt cx="390144" cy="438912"/>
              </a:xfrm>
            </p:grpSpPr>
            <p:pic>
              <p:nvPicPr>
                <p:cNvPr id="2097154" name="图片 2097153"/>
                <p:cNvPicPr/>
                <p:nvPr/>
              </p:nvPicPr>
              <p:blipFill>
                <a:blip r:embed="rId2"/>
                <a:srcRect/>
                <a:stretch>
                  <a:fillRect/>
                </a:stretch>
              </p:blipFill>
              <p:spPr>
                <a:xfrm>
                  <a:off x="3029712" y="298704"/>
                  <a:ext cx="390144" cy="438912"/>
                </a:xfrm>
                <a:prstGeom prst="rect">
                  <a:avLst/>
                </a:prstGeom>
                <a:noFill/>
                <a:ln>
                  <a:noFill/>
                </a:ln>
              </p:spPr>
            </p:pic>
            <p:sp>
              <p:nvSpPr>
                <p:cNvPr id="1048584" name="文本框 1048583"/>
                <p:cNvSpPr txBox="1"/>
                <p:nvPr/>
              </p:nvSpPr>
              <p:spPr>
                <a:xfrm rot="19822872">
                  <a:off x="3081888" y="395564"/>
                  <a:ext cx="284650" cy="245510"/>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100" b="1">
                    <a:solidFill>
                      <a:srgbClr val="FFFFFF"/>
                    </a:solidFill>
                    <a:latin typeface="微软雅黑" panose="020B0503020204020204" pitchFamily="34" charset="-122"/>
                    <a:ea typeface="微软雅黑" panose="020B0503020204020204" pitchFamily="34" charset="-122"/>
                  </a:endParaRPr>
                </a:p>
              </p:txBody>
            </p:sp>
          </p:grpSp>
          <p:sp>
            <p:nvSpPr>
              <p:cNvPr id="1048585" name="任意多边形 1048584"/>
              <p:cNvSpPr/>
              <p:nvPr/>
            </p:nvSpPr>
            <p:spPr>
              <a:xfrm>
                <a:off x="2402171" y="3405180"/>
                <a:ext cx="787095" cy="164213"/>
              </a:xfrm>
              <a:custGeom>
                <a:avLst/>
                <a:gdLst>
                  <a:gd name="l" fmla="*/ 72629 w 787095"/>
                  <a:gd name="t" fmla="*/ 15153 h 164213"/>
                  <a:gd name="r" fmla="*/ 714466 w 787095"/>
                  <a:gd name="b" fmla="*/ 164213 h 164213"/>
                </a:gdLst>
                <a:ahLst/>
                <a:cxnLst/>
                <a:rect l="l" t="t" r="r" b="b"/>
                <a:pathLst>
                  <a:path w="787095" h="164213">
                    <a:moveTo>
                      <a:pt x="0" y="164213"/>
                    </a:moveTo>
                    <a:lnTo>
                      <a:pt x="108944" y="0"/>
                    </a:lnTo>
                    <a:lnTo>
                      <a:pt x="678151" y="0"/>
                    </a:lnTo>
                    <a:lnTo>
                      <a:pt x="787095" y="164213"/>
                    </a:lnTo>
                  </a:path>
                </a:pathLst>
              </a:custGeom>
              <a:gradFill rotWithShape="0">
                <a:gsLst>
                  <a:gs pos="0">
                    <a:srgbClr val="E6E6E6">
                      <a:alpha val="100000"/>
                    </a:srgbClr>
                  </a:gs>
                  <a:gs pos="100000">
                    <a:srgbClr val="F7F7F7">
                      <a:alpha val="100000"/>
                    </a:srgbClr>
                  </a:gs>
                </a:gsLst>
                <a:lin ang="2700000" scaled="0"/>
              </a:gradFill>
              <a:ln>
                <a:noFill/>
              </a:ln>
            </p:spPr>
          </p:sp>
          <p:sp>
            <p:nvSpPr>
              <p:cNvPr id="1048586" name="任意多边形 1048585"/>
              <p:cNvSpPr/>
              <p:nvPr/>
            </p:nvSpPr>
            <p:spPr>
              <a:xfrm rot="14580000" flipH="1">
                <a:off x="2925484" y="2628195"/>
                <a:ext cx="668315" cy="171939"/>
              </a:xfrm>
              <a:custGeom>
                <a:avLst/>
                <a:gdLst/>
                <a:ahLst/>
                <a:cxnLst/>
                <a:rect l="0" t="0" r="r" b="b"/>
                <a:pathLst>
                  <a:path w="667005" h="171628">
                    <a:moveTo>
                      <a:pt x="0" y="171628"/>
                    </a:moveTo>
                    <a:lnTo>
                      <a:pt x="103609" y="1280"/>
                    </a:lnTo>
                    <a:lnTo>
                      <a:pt x="581865" y="0"/>
                    </a:lnTo>
                    <a:lnTo>
                      <a:pt x="667005" y="171628"/>
                    </a:lnTo>
                    <a:lnTo>
                      <a:pt x="0" y="171628"/>
                    </a:lnTo>
                  </a:path>
                </a:pathLst>
              </a:custGeom>
              <a:gradFill rotWithShape="0">
                <a:gsLst>
                  <a:gs pos="0">
                    <a:srgbClr val="DEDEDE">
                      <a:alpha val="100000"/>
                    </a:srgbClr>
                  </a:gs>
                  <a:gs pos="100000">
                    <a:srgbClr val="F4F4F4">
                      <a:alpha val="100000"/>
                    </a:srgbClr>
                  </a:gs>
                </a:gsLst>
                <a:lin ang="2700000" scaled="0"/>
              </a:gradFill>
              <a:ln>
                <a:noFill/>
              </a:ln>
            </p:spPr>
          </p:sp>
          <p:grpSp>
            <p:nvGrpSpPr>
              <p:cNvPr id="46" name="组合 45"/>
              <p:cNvGrpSpPr/>
              <p:nvPr/>
            </p:nvGrpSpPr>
            <p:grpSpPr>
              <a:xfrm rot="1777128">
                <a:off x="2216294" y="2387315"/>
                <a:ext cx="234753" cy="689242"/>
                <a:chOff x="2956560" y="377952"/>
                <a:chExt cx="97536" cy="286512"/>
              </a:xfrm>
            </p:grpSpPr>
            <p:pic>
              <p:nvPicPr>
                <p:cNvPr id="2097155" name="图片 2097154"/>
                <p:cNvPicPr/>
                <p:nvPr/>
              </p:nvPicPr>
              <p:blipFill>
                <a:blip r:embed="rId3"/>
                <a:srcRect/>
                <a:stretch>
                  <a:fillRect/>
                </a:stretch>
              </p:blipFill>
              <p:spPr>
                <a:xfrm>
                  <a:off x="2956560" y="377952"/>
                  <a:ext cx="97536" cy="286512"/>
                </a:xfrm>
                <a:prstGeom prst="rect">
                  <a:avLst/>
                </a:prstGeom>
                <a:noFill/>
                <a:ln>
                  <a:noFill/>
                </a:ln>
              </p:spPr>
            </p:pic>
            <p:sp>
              <p:nvSpPr>
                <p:cNvPr id="1048587" name="文本框 1048586"/>
                <p:cNvSpPr txBox="1"/>
                <p:nvPr/>
              </p:nvSpPr>
              <p:spPr>
                <a:xfrm rot="19822872">
                  <a:off x="2903820" y="387667"/>
                  <a:ext cx="171684" cy="247447"/>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100" b="1">
                    <a:solidFill>
                      <a:srgbClr val="FFFFFF"/>
                    </a:solidFill>
                    <a:latin typeface="微软雅黑" panose="020B0503020204020204" pitchFamily="34" charset="-122"/>
                    <a:ea typeface="微软雅黑" panose="020B0503020204020204" pitchFamily="34" charset="-122"/>
                  </a:endParaRPr>
                </a:p>
              </p:txBody>
            </p:sp>
          </p:grpSp>
          <p:sp>
            <p:nvSpPr>
              <p:cNvPr id="1048588" name="任意多边形 1048587"/>
              <p:cNvSpPr/>
              <p:nvPr/>
            </p:nvSpPr>
            <p:spPr>
              <a:xfrm flipV="1">
                <a:off x="2400388" y="2380608"/>
                <a:ext cx="787095" cy="164216"/>
              </a:xfrm>
              <a:custGeom>
                <a:avLst/>
                <a:gdLst>
                  <a:gd name="l" fmla="*/ 72631 w 787095"/>
                  <a:gd name="t" fmla="*/ 15153 h 164216"/>
                  <a:gd name="r" fmla="*/ 714464 w 787095"/>
                  <a:gd name="b" fmla="*/ 164216 h 164216"/>
                </a:gdLst>
                <a:ahLst/>
                <a:cxnLst/>
                <a:rect l="l" t="t" r="r" b="b"/>
                <a:pathLst>
                  <a:path w="787095" h="164216">
                    <a:moveTo>
                      <a:pt x="0" y="164216"/>
                    </a:moveTo>
                    <a:lnTo>
                      <a:pt x="108946" y="0"/>
                    </a:lnTo>
                    <a:lnTo>
                      <a:pt x="678149" y="0"/>
                    </a:lnTo>
                    <a:lnTo>
                      <a:pt x="787095" y="164216"/>
                    </a:lnTo>
                  </a:path>
                </a:pathLst>
              </a:custGeom>
              <a:gradFill rotWithShape="0">
                <a:gsLst>
                  <a:gs pos="0">
                    <a:srgbClr val="B4B4B4">
                      <a:alpha val="100000"/>
                    </a:srgbClr>
                  </a:gs>
                  <a:gs pos="100000">
                    <a:srgbClr val="DFDFDF">
                      <a:alpha val="100000"/>
                    </a:srgbClr>
                  </a:gs>
                </a:gsLst>
                <a:lin ang="2700000" scaled="0"/>
              </a:gradFill>
              <a:ln>
                <a:noFill/>
              </a:ln>
            </p:spPr>
          </p:sp>
        </p:grpSp>
        <p:sp>
          <p:nvSpPr>
            <p:cNvPr id="1048589" name="文本框 1048588"/>
            <p:cNvSpPr txBox="1"/>
            <p:nvPr/>
          </p:nvSpPr>
          <p:spPr>
            <a:xfrm>
              <a:off x="3998952" y="507311"/>
              <a:ext cx="365248" cy="338554"/>
            </a:xfrm>
            <a:prstGeom prst="rect">
              <a:avLst/>
            </a:prstGeom>
            <a:noFill/>
            <a:ln>
              <a:noFill/>
            </a:ln>
          </p:spPr>
          <p:txBody>
            <a:bodyPr vert="horz"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r>
                <a:rPr lang="zh-CN" altLang="en-US" sz="1600" b="1">
                  <a:latin typeface="微软雅黑" panose="020B0503020204020204" pitchFamily="34" charset="-122"/>
                  <a:ea typeface="微软雅黑" panose="020B0503020204020204" pitchFamily="34" charset="-122"/>
                </a:rPr>
                <a:t>一</a:t>
              </a:r>
              <a:endParaRPr lang="zh-CN" altLang="en-US" sz="1600" b="1">
                <a:latin typeface="微软雅黑" panose="020B0503020204020204" pitchFamily="34" charset="-122"/>
                <a:ea typeface="微软雅黑" panose="020B0503020204020204" pitchFamily="34" charset="-122"/>
              </a:endParaRPr>
            </a:p>
          </p:txBody>
        </p:sp>
      </p:grpSp>
      <p:sp>
        <p:nvSpPr>
          <p:cNvPr id="1048590" name="矩形 1048589"/>
          <p:cNvSpPr/>
          <p:nvPr/>
        </p:nvSpPr>
        <p:spPr>
          <a:xfrm>
            <a:off x="3656012" y="312737"/>
            <a:ext cx="4565650" cy="461962"/>
          </a:xfrm>
          <a:prstGeom prst="rect">
            <a:avLst/>
          </a:prstGeom>
          <a:noFill/>
          <a:ln>
            <a:noFill/>
          </a:ln>
        </p:spPr>
        <p:txBody>
          <a:bodyPr vert="horz"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r>
              <a:rPr lang="zh-CN" altLang="en-US" sz="2400" b="1">
                <a:solidFill>
                  <a:srgbClr val="708BBA"/>
                </a:solidFill>
                <a:latin typeface="微软雅黑" panose="020B0503020204020204" pitchFamily="34" charset="-122"/>
                <a:ea typeface="微软雅黑" panose="020B0503020204020204" pitchFamily="34" charset="-122"/>
              </a:rPr>
              <a:t>我们是谁   </a:t>
            </a:r>
            <a:endParaRPr lang="zh-CN" altLang="en-US" sz="2400" b="1">
              <a:solidFill>
                <a:srgbClr val="708BBA"/>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rot="0">
            <a:off x="282575" y="1489075"/>
            <a:ext cx="4433887" cy="3857625"/>
            <a:chOff x="559915" y="1616691"/>
            <a:chExt cx="5021740" cy="4369491"/>
          </a:xfrm>
        </p:grpSpPr>
        <p:sp>
          <p:nvSpPr>
            <p:cNvPr id="1048591" name="椭圆 1048590"/>
            <p:cNvSpPr/>
            <p:nvPr/>
          </p:nvSpPr>
          <p:spPr>
            <a:xfrm>
              <a:off x="3373744" y="4056774"/>
              <a:ext cx="251716" cy="251740"/>
            </a:xfrm>
            <a:prstGeom prst="ellipse">
              <a:avLst/>
            </a:prstGeom>
            <a:solidFill>
              <a:srgbClr val="FFC000">
                <a:alpha val="41176"/>
              </a:srgbClr>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latin typeface="Calibri" panose="020F0502020204030204" pitchFamily="34" charset="0"/>
              </a:endParaRPr>
            </a:p>
          </p:txBody>
        </p:sp>
        <p:sp>
          <p:nvSpPr>
            <p:cNvPr id="1048592" name="椭圆 1048591"/>
            <p:cNvSpPr/>
            <p:nvPr/>
          </p:nvSpPr>
          <p:spPr>
            <a:xfrm>
              <a:off x="1045368" y="4254569"/>
              <a:ext cx="115070" cy="115081"/>
            </a:xfrm>
            <a:prstGeom prst="ellipse">
              <a:avLst/>
            </a:prstGeom>
            <a:solidFill>
              <a:srgbClr val="813533"/>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latin typeface="Calibri" panose="020F0502020204030204" pitchFamily="34" charset="0"/>
              </a:endParaRPr>
            </a:p>
          </p:txBody>
        </p:sp>
        <p:sp>
          <p:nvSpPr>
            <p:cNvPr id="1048593" name="椭圆 1048592"/>
            <p:cNvSpPr/>
            <p:nvPr/>
          </p:nvSpPr>
          <p:spPr>
            <a:xfrm rot="11552225">
              <a:off x="4616143" y="4288734"/>
              <a:ext cx="375777" cy="375813"/>
            </a:xfrm>
            <a:prstGeom prst="ellipse">
              <a:avLst/>
            </a:prstGeom>
            <a:solidFill>
              <a:srgbClr val="813533">
                <a:alpha val="52156"/>
              </a:srgbClr>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latin typeface="Calibri" panose="020F0502020204030204" pitchFamily="34" charset="0"/>
              </a:endParaRPr>
            </a:p>
          </p:txBody>
        </p:sp>
        <p:grpSp>
          <p:nvGrpSpPr>
            <p:cNvPr id="48" name="组合 47"/>
            <p:cNvGrpSpPr/>
            <p:nvPr/>
          </p:nvGrpSpPr>
          <p:grpSpPr>
            <a:xfrm rot="0">
              <a:off x="559915" y="1616691"/>
              <a:ext cx="5021740" cy="4369491"/>
              <a:chOff x="588042" y="1629750"/>
              <a:chExt cx="5021740" cy="4369491"/>
            </a:xfrm>
          </p:grpSpPr>
          <p:grpSp>
            <p:nvGrpSpPr>
              <p:cNvPr id="49" name="组合 48"/>
              <p:cNvGrpSpPr/>
              <p:nvPr/>
            </p:nvGrpSpPr>
            <p:grpSpPr>
              <a:xfrm rot="0">
                <a:off x="588042" y="1629750"/>
                <a:ext cx="5021740" cy="4000039"/>
                <a:chOff x="555646" y="1607170"/>
                <a:chExt cx="5021740" cy="4000039"/>
              </a:xfrm>
            </p:grpSpPr>
            <p:cxnSp>
              <p:nvCxnSpPr>
                <p:cNvPr id="3145728" name="直接连接符 3145727"/>
                <p:cNvCxnSpPr/>
                <p:nvPr/>
              </p:nvCxnSpPr>
              <p:spPr>
                <a:xfrm flipH="1">
                  <a:off x="1693764" y="3372948"/>
                  <a:ext cx="605916" cy="379409"/>
                </a:xfrm>
                <a:prstGeom prst="line">
                  <a:avLst/>
                </a:prstGeom>
                <a:noFill/>
                <a:ln w="6350" cap="flat" cmpd="sng">
                  <a:solidFill>
                    <a:srgbClr val="FFC000">
                      <a:alpha val="100000"/>
                    </a:srgbClr>
                  </a:solidFill>
                  <a:prstDash val="solid"/>
                  <a:miter/>
                </a:ln>
              </p:spPr>
            </p:cxnSp>
            <p:sp>
              <p:nvSpPr>
                <p:cNvPr id="1048594" name="椭圆 1048593"/>
                <p:cNvSpPr/>
                <p:nvPr/>
              </p:nvSpPr>
              <p:spPr>
                <a:xfrm rot="13721884">
                  <a:off x="3273214" y="1708824"/>
                  <a:ext cx="1440314" cy="1237006"/>
                </a:xfrm>
                <a:prstGeom prst="ellipse">
                  <a:avLst/>
                </a:prstGeom>
                <a:solidFill>
                  <a:srgbClr val="FFC000"/>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latin typeface="Calibri" panose="020F0502020204030204" pitchFamily="34" charset="0"/>
                  </a:endParaRPr>
                </a:p>
              </p:txBody>
            </p:sp>
            <p:sp>
              <p:nvSpPr>
                <p:cNvPr id="1048595" name="椭圆 1048594"/>
                <p:cNvSpPr/>
                <p:nvPr/>
              </p:nvSpPr>
              <p:spPr>
                <a:xfrm rot="13721884">
                  <a:off x="2459694" y="2015355"/>
                  <a:ext cx="127668" cy="127656"/>
                </a:xfrm>
                <a:prstGeom prst="ellipse">
                  <a:avLst/>
                </a:prstGeom>
                <a:solidFill>
                  <a:srgbClr val="FFC000"/>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latin typeface="Calibri" panose="020F0502020204030204" pitchFamily="34" charset="0"/>
                  </a:endParaRPr>
                </a:p>
              </p:txBody>
            </p:sp>
            <p:cxnSp>
              <p:nvCxnSpPr>
                <p:cNvPr id="3145729" name="直接连接符 3145728"/>
                <p:cNvCxnSpPr/>
                <p:nvPr/>
              </p:nvCxnSpPr>
              <p:spPr>
                <a:xfrm flipH="1">
                  <a:off x="3031456" y="2998934"/>
                  <a:ext cx="970906" cy="5395"/>
                </a:xfrm>
                <a:prstGeom prst="line">
                  <a:avLst/>
                </a:prstGeom>
                <a:noFill/>
                <a:ln w="6350" cap="flat" cmpd="sng">
                  <a:solidFill>
                    <a:srgbClr val="FFC000">
                      <a:alpha val="100000"/>
                    </a:srgbClr>
                  </a:solidFill>
                  <a:prstDash val="solid"/>
                  <a:miter/>
                </a:ln>
              </p:spPr>
            </p:cxnSp>
            <p:cxnSp>
              <p:nvCxnSpPr>
                <p:cNvPr id="3145730" name="直接连接符 3145729"/>
                <p:cNvCxnSpPr/>
                <p:nvPr/>
              </p:nvCxnSpPr>
              <p:spPr>
                <a:xfrm flipH="1">
                  <a:off x="3031456" y="2736405"/>
                  <a:ext cx="498038" cy="267924"/>
                </a:xfrm>
                <a:prstGeom prst="line">
                  <a:avLst/>
                </a:prstGeom>
                <a:noFill/>
                <a:ln w="6350" cap="flat" cmpd="sng">
                  <a:solidFill>
                    <a:srgbClr val="FFC000">
                      <a:alpha val="100000"/>
                    </a:srgbClr>
                  </a:solidFill>
                  <a:prstDash val="solid"/>
                  <a:miter/>
                </a:ln>
              </p:spPr>
            </p:cxnSp>
            <p:cxnSp>
              <p:nvCxnSpPr>
                <p:cNvPr id="3145731" name="直接连接符 3145730"/>
                <p:cNvCxnSpPr/>
                <p:nvPr/>
              </p:nvCxnSpPr>
              <p:spPr>
                <a:xfrm>
                  <a:off x="2563983" y="2126834"/>
                  <a:ext cx="765937" cy="106090"/>
                </a:xfrm>
                <a:prstGeom prst="line">
                  <a:avLst/>
                </a:prstGeom>
                <a:noFill/>
                <a:ln w="6350" cap="flat" cmpd="sng">
                  <a:solidFill>
                    <a:srgbClr val="FFC000">
                      <a:alpha val="100000"/>
                    </a:srgbClr>
                  </a:solidFill>
                  <a:prstDash val="solid"/>
                  <a:miter/>
                </a:ln>
              </p:spPr>
            </p:cxnSp>
            <p:sp>
              <p:nvSpPr>
                <p:cNvPr id="1048596" name="椭圆 1048595"/>
                <p:cNvSpPr/>
                <p:nvPr/>
              </p:nvSpPr>
              <p:spPr>
                <a:xfrm>
                  <a:off x="1122008" y="4714363"/>
                  <a:ext cx="1677509" cy="819954"/>
                </a:xfrm>
                <a:prstGeom prst="ellipse">
                  <a:avLst/>
                </a:prstGeom>
                <a:solidFill>
                  <a:srgbClr val="92D050"/>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r>
                    <a:rPr lang="zh-CN" altLang="en-US" sz="1600">
                      <a:latin typeface="Calibri" panose="020F0502020204030204" pitchFamily="34" charset="0"/>
                    </a:rPr>
                    <a:t>注册商标“北三峡”</a:t>
                  </a:r>
                  <a:endParaRPr lang="zh-CN" altLang="en-US" sz="1600">
                    <a:latin typeface="Calibri" panose="020F0502020204030204" pitchFamily="34" charset="0"/>
                  </a:endParaRPr>
                </a:p>
              </p:txBody>
            </p:sp>
            <p:cxnSp>
              <p:nvCxnSpPr>
                <p:cNvPr id="3145732" name="直接连接符 3145731"/>
                <p:cNvCxnSpPr/>
                <p:nvPr/>
              </p:nvCxnSpPr>
              <p:spPr>
                <a:xfrm flipH="1">
                  <a:off x="2799517" y="3946556"/>
                  <a:ext cx="474665" cy="1177784"/>
                </a:xfrm>
                <a:prstGeom prst="line">
                  <a:avLst/>
                </a:prstGeom>
                <a:noFill/>
                <a:ln w="6350" cap="flat" cmpd="sng">
                  <a:solidFill>
                    <a:srgbClr val="FFC000">
                      <a:alpha val="100000"/>
                    </a:srgbClr>
                  </a:solidFill>
                  <a:prstDash val="solid"/>
                  <a:miter/>
                </a:ln>
              </p:spPr>
            </p:cxnSp>
            <p:sp>
              <p:nvSpPr>
                <p:cNvPr id="1048597" name="椭圆 1048596"/>
                <p:cNvSpPr/>
                <p:nvPr/>
              </p:nvSpPr>
              <p:spPr>
                <a:xfrm>
                  <a:off x="2652083" y="5124340"/>
                  <a:ext cx="275090" cy="276914"/>
                </a:xfrm>
                <a:prstGeom prst="ellipse">
                  <a:avLst/>
                </a:prstGeom>
                <a:solidFill>
                  <a:srgbClr val="813533"/>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latin typeface="Calibri" panose="020F0502020204030204" pitchFamily="34" charset="0"/>
                  </a:endParaRPr>
                </a:p>
              </p:txBody>
            </p:sp>
            <p:sp>
              <p:nvSpPr>
                <p:cNvPr id="1048598" name="椭圆 1048597"/>
                <p:cNvSpPr/>
                <p:nvPr/>
              </p:nvSpPr>
              <p:spPr>
                <a:xfrm>
                  <a:off x="4059897" y="4556127"/>
                  <a:ext cx="1032037" cy="1033934"/>
                </a:xfrm>
                <a:prstGeom prst="ellipse">
                  <a:avLst/>
                </a:prstGeom>
                <a:solidFill>
                  <a:srgbClr val="FFC000"/>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latin typeface="Calibri" panose="020F0502020204030204" pitchFamily="34" charset="0"/>
                  </a:endParaRPr>
                </a:p>
              </p:txBody>
            </p:sp>
            <p:sp>
              <p:nvSpPr>
                <p:cNvPr id="1048599" name="椭圆 1048598"/>
                <p:cNvSpPr/>
                <p:nvPr/>
              </p:nvSpPr>
              <p:spPr>
                <a:xfrm>
                  <a:off x="555646" y="4056242"/>
                  <a:ext cx="179797" cy="179814"/>
                </a:xfrm>
                <a:prstGeom prst="ellipse">
                  <a:avLst/>
                </a:prstGeom>
                <a:solidFill>
                  <a:srgbClr val="FFC000"/>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latin typeface="Calibri" panose="020F0502020204030204" pitchFamily="34" charset="0"/>
                  </a:endParaRPr>
                </a:p>
              </p:txBody>
            </p:sp>
            <p:sp>
              <p:nvSpPr>
                <p:cNvPr id="1048600" name="椭圆 1048599"/>
                <p:cNvSpPr/>
                <p:nvPr/>
              </p:nvSpPr>
              <p:spPr>
                <a:xfrm>
                  <a:off x="708474" y="3416103"/>
                  <a:ext cx="1470742" cy="742634"/>
                </a:xfrm>
                <a:prstGeom prst="ellipse">
                  <a:avLst/>
                </a:prstGeom>
                <a:solidFill>
                  <a:srgbClr val="00B050">
                    <a:alpha val="78822"/>
                  </a:srgbClr>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r>
                    <a:rPr lang="zh-CN" altLang="en-US">
                      <a:latin typeface="Calibri" panose="020F0502020204030204" pitchFamily="34" charset="0"/>
                    </a:rPr>
                    <a:t>股东实力雄厚</a:t>
                  </a:r>
                  <a:endParaRPr lang="zh-CN" altLang="en-US">
                    <a:latin typeface="Calibri" panose="020F0502020204030204" pitchFamily="34" charset="0"/>
                  </a:endParaRPr>
                </a:p>
              </p:txBody>
            </p:sp>
            <p:cxnSp>
              <p:nvCxnSpPr>
                <p:cNvPr id="3145733" name="直接连接符 3145732"/>
                <p:cNvCxnSpPr/>
                <p:nvPr/>
              </p:nvCxnSpPr>
              <p:spPr>
                <a:xfrm flipH="1" flipV="1">
                  <a:off x="708474" y="4209085"/>
                  <a:ext cx="307453" cy="136659"/>
                </a:xfrm>
                <a:prstGeom prst="line">
                  <a:avLst/>
                </a:prstGeom>
                <a:noFill/>
                <a:ln w="6350" cap="flat" cmpd="sng">
                  <a:solidFill>
                    <a:srgbClr val="FFC000">
                      <a:alpha val="100000"/>
                    </a:srgbClr>
                  </a:solidFill>
                  <a:prstDash val="solid"/>
                  <a:miter/>
                </a:ln>
              </p:spPr>
            </p:cxnSp>
            <p:cxnSp>
              <p:nvCxnSpPr>
                <p:cNvPr id="3145734" name="直接连接符 3145733"/>
                <p:cNvCxnSpPr/>
                <p:nvPr/>
              </p:nvCxnSpPr>
              <p:spPr>
                <a:xfrm flipH="1">
                  <a:off x="708474" y="3786521"/>
                  <a:ext cx="0" cy="294896"/>
                </a:xfrm>
                <a:prstGeom prst="line">
                  <a:avLst/>
                </a:prstGeom>
                <a:noFill/>
                <a:ln w="6350" cap="flat" cmpd="sng">
                  <a:solidFill>
                    <a:srgbClr val="FFC000">
                      <a:alpha val="100000"/>
                    </a:srgbClr>
                  </a:solidFill>
                  <a:prstDash val="solid"/>
                  <a:miter/>
                </a:ln>
              </p:spPr>
            </p:cxnSp>
            <p:sp>
              <p:nvSpPr>
                <p:cNvPr id="1048601" name="椭圆 1048600"/>
                <p:cNvSpPr/>
                <p:nvPr/>
              </p:nvSpPr>
              <p:spPr>
                <a:xfrm>
                  <a:off x="2051560" y="4203690"/>
                  <a:ext cx="127657" cy="127669"/>
                </a:xfrm>
                <a:prstGeom prst="ellipse">
                  <a:avLst/>
                </a:prstGeom>
                <a:solidFill>
                  <a:srgbClr val="FFC000"/>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latin typeface="Calibri" panose="020F0502020204030204" pitchFamily="34" charset="0"/>
                  </a:endParaRPr>
                </a:p>
              </p:txBody>
            </p:sp>
            <p:cxnSp>
              <p:nvCxnSpPr>
                <p:cNvPr id="3145735" name="直接连接符 3145734"/>
                <p:cNvCxnSpPr/>
                <p:nvPr/>
              </p:nvCxnSpPr>
              <p:spPr>
                <a:xfrm flipH="1" flipV="1">
                  <a:off x="1959864" y="2389363"/>
                  <a:ext cx="302060" cy="812761"/>
                </a:xfrm>
                <a:prstGeom prst="line">
                  <a:avLst/>
                </a:prstGeom>
                <a:noFill/>
                <a:ln w="6350" cap="flat" cmpd="sng">
                  <a:solidFill>
                    <a:srgbClr val="FFC000">
                      <a:alpha val="100000"/>
                    </a:srgbClr>
                  </a:solidFill>
                  <a:prstDash val="solid"/>
                  <a:miter/>
                </a:ln>
              </p:spPr>
            </p:cxnSp>
            <p:sp>
              <p:nvSpPr>
                <p:cNvPr id="1048602" name="椭圆 1048601"/>
                <p:cNvSpPr/>
                <p:nvPr/>
              </p:nvSpPr>
              <p:spPr>
                <a:xfrm rot="11552225">
                  <a:off x="5003832" y="3980720"/>
                  <a:ext cx="97091" cy="97100"/>
                </a:xfrm>
                <a:prstGeom prst="ellipse">
                  <a:avLst/>
                </a:prstGeom>
                <a:solidFill>
                  <a:srgbClr val="813533">
                    <a:alpha val="38039"/>
                  </a:srgbClr>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latin typeface="Calibri" panose="020F0502020204030204" pitchFamily="34" charset="0"/>
                  </a:endParaRPr>
                </a:p>
              </p:txBody>
            </p:sp>
            <p:sp>
              <p:nvSpPr>
                <p:cNvPr id="1048603" name="椭圆 1048602"/>
                <p:cNvSpPr/>
                <p:nvPr/>
              </p:nvSpPr>
              <p:spPr>
                <a:xfrm rot="11552225">
                  <a:off x="5039791" y="5480373"/>
                  <a:ext cx="127657" cy="127669"/>
                </a:xfrm>
                <a:prstGeom prst="ellipse">
                  <a:avLst/>
                </a:prstGeom>
                <a:solidFill>
                  <a:srgbClr val="813533"/>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latin typeface="Calibri" panose="020F0502020204030204" pitchFamily="34" charset="0"/>
                  </a:endParaRPr>
                </a:p>
              </p:txBody>
            </p:sp>
            <p:sp>
              <p:nvSpPr>
                <p:cNvPr id="1048604" name="椭圆 1048603"/>
                <p:cNvSpPr/>
                <p:nvPr/>
              </p:nvSpPr>
              <p:spPr>
                <a:xfrm rot="11552225">
                  <a:off x="5012822" y="3423296"/>
                  <a:ext cx="71919" cy="71926"/>
                </a:xfrm>
                <a:prstGeom prst="ellipse">
                  <a:avLst/>
                </a:prstGeom>
                <a:solidFill>
                  <a:srgbClr val="813533"/>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latin typeface="Calibri" panose="020F0502020204030204" pitchFamily="34" charset="0"/>
                  </a:endParaRPr>
                </a:p>
              </p:txBody>
            </p:sp>
            <p:sp>
              <p:nvSpPr>
                <p:cNvPr id="1048605" name="椭圆 1048604"/>
                <p:cNvSpPr/>
                <p:nvPr/>
              </p:nvSpPr>
              <p:spPr>
                <a:xfrm rot="11552225">
                  <a:off x="4473430" y="3960941"/>
                  <a:ext cx="323635" cy="323666"/>
                </a:xfrm>
                <a:prstGeom prst="ellipse">
                  <a:avLst/>
                </a:prstGeom>
                <a:solidFill>
                  <a:srgbClr val="FFC000">
                    <a:alpha val="47842"/>
                  </a:srgbClr>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latin typeface="Calibri" panose="020F0502020204030204" pitchFamily="34" charset="0"/>
                  </a:endParaRPr>
                </a:p>
              </p:txBody>
            </p:sp>
            <p:sp>
              <p:nvSpPr>
                <p:cNvPr id="1048606" name="椭圆 1048605"/>
                <p:cNvSpPr/>
                <p:nvPr/>
              </p:nvSpPr>
              <p:spPr>
                <a:xfrm rot="11552225">
                  <a:off x="3605009" y="3878227"/>
                  <a:ext cx="323635" cy="321867"/>
                </a:xfrm>
                <a:prstGeom prst="ellipse">
                  <a:avLst/>
                </a:prstGeom>
                <a:solidFill>
                  <a:srgbClr val="FFC000"/>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latin typeface="Calibri" panose="020F0502020204030204" pitchFamily="34" charset="0"/>
                  </a:endParaRPr>
                </a:p>
              </p:txBody>
            </p:sp>
            <p:sp>
              <p:nvSpPr>
                <p:cNvPr id="1048607" name="椭圆 1048606"/>
                <p:cNvSpPr/>
                <p:nvPr/>
              </p:nvSpPr>
              <p:spPr>
                <a:xfrm rot="11552225">
                  <a:off x="3371272" y="3522194"/>
                  <a:ext cx="158222" cy="158237"/>
                </a:xfrm>
                <a:prstGeom prst="ellipse">
                  <a:avLst/>
                </a:prstGeom>
                <a:solidFill>
                  <a:srgbClr val="813533"/>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latin typeface="Calibri" panose="020F0502020204030204" pitchFamily="34" charset="0"/>
                  </a:endParaRPr>
                </a:p>
              </p:txBody>
            </p:sp>
            <p:sp>
              <p:nvSpPr>
                <p:cNvPr id="1048608" name="椭圆 1048607"/>
                <p:cNvSpPr/>
                <p:nvPr/>
              </p:nvSpPr>
              <p:spPr>
                <a:xfrm rot="11552225">
                  <a:off x="5086539" y="3534781"/>
                  <a:ext cx="88101" cy="86311"/>
                </a:xfrm>
                <a:prstGeom prst="ellipse">
                  <a:avLst/>
                </a:prstGeom>
                <a:solidFill>
                  <a:srgbClr val="813533">
                    <a:alpha val="38039"/>
                  </a:srgbClr>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latin typeface="Calibri" panose="020F0502020204030204" pitchFamily="34" charset="0"/>
                  </a:endParaRPr>
                </a:p>
              </p:txBody>
            </p:sp>
            <p:sp>
              <p:nvSpPr>
                <p:cNvPr id="1048609" name="椭圆 1048608"/>
                <p:cNvSpPr/>
                <p:nvPr/>
              </p:nvSpPr>
              <p:spPr>
                <a:xfrm rot="11552225">
                  <a:off x="4383532" y="3360361"/>
                  <a:ext cx="79111" cy="79118"/>
                </a:xfrm>
                <a:prstGeom prst="ellipse">
                  <a:avLst/>
                </a:prstGeom>
                <a:solidFill>
                  <a:srgbClr val="813533"/>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latin typeface="Calibri" panose="020F0502020204030204" pitchFamily="34" charset="0"/>
                  </a:endParaRPr>
                </a:p>
              </p:txBody>
            </p:sp>
            <p:cxnSp>
              <p:nvCxnSpPr>
                <p:cNvPr id="3145736" name="直接连接符 3145735"/>
                <p:cNvCxnSpPr/>
                <p:nvPr/>
              </p:nvCxnSpPr>
              <p:spPr>
                <a:xfrm flipH="1" flipV="1">
                  <a:off x="4457248" y="3378343"/>
                  <a:ext cx="557372" cy="169026"/>
                </a:xfrm>
                <a:prstGeom prst="line">
                  <a:avLst/>
                </a:prstGeom>
                <a:noFill/>
                <a:ln w="6350" cap="flat" cmpd="sng">
                  <a:solidFill>
                    <a:srgbClr val="FFC000">
                      <a:alpha val="100000"/>
                    </a:srgbClr>
                  </a:solidFill>
                  <a:prstDash val="solid"/>
                  <a:miter/>
                </a:ln>
              </p:spPr>
            </p:cxnSp>
            <p:cxnSp>
              <p:nvCxnSpPr>
                <p:cNvPr id="3145737" name="直接连接符 3145736"/>
                <p:cNvCxnSpPr/>
                <p:nvPr/>
              </p:nvCxnSpPr>
              <p:spPr>
                <a:xfrm>
                  <a:off x="4415895" y="3437681"/>
                  <a:ext cx="891795" cy="1131033"/>
                </a:xfrm>
                <a:prstGeom prst="line">
                  <a:avLst/>
                </a:prstGeom>
                <a:noFill/>
                <a:ln w="6350" cap="flat" cmpd="sng">
                  <a:solidFill>
                    <a:srgbClr val="FFC000">
                      <a:alpha val="100000"/>
                    </a:srgbClr>
                  </a:solidFill>
                  <a:prstDash val="solid"/>
                  <a:miter/>
                </a:ln>
              </p:spPr>
            </p:cxnSp>
            <p:cxnSp>
              <p:nvCxnSpPr>
                <p:cNvPr id="3145738" name="直接连接符 3145737"/>
                <p:cNvCxnSpPr/>
                <p:nvPr/>
              </p:nvCxnSpPr>
              <p:spPr>
                <a:xfrm>
                  <a:off x="4279249" y="3381939"/>
                  <a:ext cx="1298137" cy="190603"/>
                </a:xfrm>
                <a:prstGeom prst="line">
                  <a:avLst/>
                </a:prstGeom>
                <a:noFill/>
                <a:ln w="6350" cap="flat" cmpd="sng">
                  <a:solidFill>
                    <a:srgbClr val="FFC000">
                      <a:alpha val="100000"/>
                    </a:srgbClr>
                  </a:solidFill>
                  <a:prstDash val="solid"/>
                  <a:miter/>
                </a:ln>
              </p:spPr>
            </p:cxnSp>
            <p:cxnSp>
              <p:nvCxnSpPr>
                <p:cNvPr id="3145739" name="直接连接符 3145738"/>
                <p:cNvCxnSpPr/>
                <p:nvPr/>
              </p:nvCxnSpPr>
              <p:spPr>
                <a:xfrm flipV="1">
                  <a:off x="3516909" y="3518598"/>
                  <a:ext cx="323635" cy="39559"/>
                </a:xfrm>
                <a:prstGeom prst="line">
                  <a:avLst/>
                </a:prstGeom>
                <a:noFill/>
                <a:ln w="6350" cap="flat" cmpd="sng">
                  <a:solidFill>
                    <a:srgbClr val="FFC000">
                      <a:alpha val="100000"/>
                    </a:srgbClr>
                  </a:solidFill>
                  <a:prstDash val="solid"/>
                  <a:miter/>
                </a:ln>
              </p:spPr>
            </p:cxnSp>
            <p:sp>
              <p:nvSpPr>
                <p:cNvPr id="1048610" name="椭圆 1048609"/>
                <p:cNvSpPr/>
                <p:nvPr/>
              </p:nvSpPr>
              <p:spPr>
                <a:xfrm>
                  <a:off x="1181341" y="1973991"/>
                  <a:ext cx="1251389" cy="855917"/>
                </a:xfrm>
                <a:prstGeom prst="ellipse">
                  <a:avLst/>
                </a:prstGeom>
                <a:solidFill>
                  <a:srgbClr val="50B6D2">
                    <a:alpha val="79999"/>
                  </a:srgbClr>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r>
                    <a:rPr lang="zh-CN" altLang="en-US" b="1">
                      <a:latin typeface="Calibri" panose="020F0502020204030204" pitchFamily="34" charset="0"/>
                    </a:rPr>
                    <a:t>自有品牌</a:t>
                  </a:r>
                  <a:endParaRPr lang="zh-CN" altLang="en-US" b="1">
                    <a:latin typeface="Calibri" panose="020F0502020204030204" pitchFamily="34" charset="0"/>
                  </a:endParaRPr>
                </a:p>
              </p:txBody>
            </p:sp>
            <p:cxnSp>
              <p:nvCxnSpPr>
                <p:cNvPr id="3145740" name="直接连接符 3145739"/>
                <p:cNvCxnSpPr/>
                <p:nvPr/>
              </p:nvCxnSpPr>
              <p:spPr>
                <a:xfrm>
                  <a:off x="3225637" y="3851254"/>
                  <a:ext cx="496241" cy="30569"/>
                </a:xfrm>
                <a:prstGeom prst="line">
                  <a:avLst/>
                </a:prstGeom>
                <a:noFill/>
                <a:ln w="6350" cap="flat" cmpd="sng">
                  <a:solidFill>
                    <a:srgbClr val="FFC000">
                      <a:alpha val="100000"/>
                    </a:srgbClr>
                  </a:solidFill>
                  <a:prstDash val="solid"/>
                  <a:miter/>
                </a:ln>
              </p:spPr>
            </p:cxnSp>
            <p:cxnSp>
              <p:nvCxnSpPr>
                <p:cNvPr id="3145741" name="直接连接符 3145740"/>
                <p:cNvCxnSpPr/>
                <p:nvPr/>
              </p:nvCxnSpPr>
              <p:spPr>
                <a:xfrm flipV="1">
                  <a:off x="3464767" y="4196498"/>
                  <a:ext cx="266100" cy="537646"/>
                </a:xfrm>
                <a:prstGeom prst="line">
                  <a:avLst/>
                </a:prstGeom>
                <a:noFill/>
                <a:ln w="6350" cap="flat" cmpd="sng">
                  <a:solidFill>
                    <a:srgbClr val="FFC000">
                      <a:alpha val="100000"/>
                    </a:srgbClr>
                  </a:solidFill>
                  <a:prstDash val="solid"/>
                  <a:miter/>
                </a:ln>
              </p:spPr>
            </p:cxnSp>
            <p:sp>
              <p:nvSpPr>
                <p:cNvPr id="1048611" name="椭圆 1048610"/>
                <p:cNvSpPr/>
                <p:nvPr/>
              </p:nvSpPr>
              <p:spPr>
                <a:xfrm>
                  <a:off x="2154045" y="3054677"/>
                  <a:ext cx="3029584" cy="1136427"/>
                </a:xfrm>
                <a:prstGeom prst="ellipse">
                  <a:avLst/>
                </a:prstGeom>
                <a:solidFill>
                  <a:srgbClr val="347963"/>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latin typeface="Calibri" panose="020F0502020204030204" pitchFamily="34" charset="0"/>
                  </a:endParaRPr>
                </a:p>
              </p:txBody>
            </p:sp>
            <p:sp>
              <p:nvSpPr>
                <p:cNvPr id="1048612" name="文本框 1048611"/>
                <p:cNvSpPr txBox="1"/>
                <p:nvPr/>
              </p:nvSpPr>
              <p:spPr>
                <a:xfrm>
                  <a:off x="2298805" y="3202026"/>
                  <a:ext cx="2529841" cy="732082"/>
                </a:xfrm>
                <a:prstGeom prst="rect">
                  <a:avLst/>
                </a:prstGeom>
                <a:noFill/>
                <a:ln>
                  <a:noFill/>
                </a:ln>
              </p:spPr>
              <p:txBody>
                <a:bodyPr vert="horz"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r>
                    <a:rPr lang="zh-CN" altLang="en-US" b="1">
                      <a:latin typeface="微软雅黑" panose="020B0503020204020204" pitchFamily="34" charset="-122"/>
                      <a:ea typeface="微软雅黑" panose="020B0503020204020204" pitchFamily="34" charset="-122"/>
                    </a:rPr>
                    <a:t>北大荒宝泉岭农牧发展有限公司</a:t>
                  </a:r>
                  <a:endParaRPr lang="zh-CN" altLang="en-US" b="1">
                    <a:latin typeface="微软雅黑" panose="020B0503020204020204" pitchFamily="34" charset="-122"/>
                    <a:ea typeface="微软雅黑" panose="020B0503020204020204" pitchFamily="34" charset="-122"/>
                  </a:endParaRPr>
                </a:p>
              </p:txBody>
            </p:sp>
          </p:grpSp>
          <p:sp>
            <p:nvSpPr>
              <p:cNvPr id="1048613" name="椭圆 1048612"/>
              <p:cNvSpPr/>
              <p:nvPr/>
            </p:nvSpPr>
            <p:spPr>
              <a:xfrm rot="13721884">
                <a:off x="2824704" y="1629766"/>
                <a:ext cx="323666" cy="323635"/>
              </a:xfrm>
              <a:prstGeom prst="ellipse">
                <a:avLst/>
              </a:prstGeom>
              <a:solidFill>
                <a:srgbClr val="813533">
                  <a:alpha val="67058"/>
                </a:srgbClr>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latin typeface="Calibri" panose="020F0502020204030204" pitchFamily="34" charset="0"/>
                </a:endParaRPr>
              </a:p>
            </p:txBody>
          </p:sp>
          <p:sp>
            <p:nvSpPr>
              <p:cNvPr id="1048614" name="椭圆 1048613"/>
              <p:cNvSpPr/>
              <p:nvPr/>
            </p:nvSpPr>
            <p:spPr>
              <a:xfrm rot="13721884">
                <a:off x="2069562" y="2048728"/>
                <a:ext cx="179814" cy="179797"/>
              </a:xfrm>
              <a:prstGeom prst="ellipse">
                <a:avLst/>
              </a:prstGeom>
              <a:solidFill>
                <a:srgbClr val="FFC000"/>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latin typeface="Calibri" panose="020F0502020204030204" pitchFamily="34" charset="0"/>
                </a:endParaRPr>
              </a:p>
            </p:txBody>
          </p:sp>
          <p:sp>
            <p:nvSpPr>
              <p:cNvPr id="1048615" name="椭圆 1048614"/>
              <p:cNvSpPr/>
              <p:nvPr/>
            </p:nvSpPr>
            <p:spPr>
              <a:xfrm>
                <a:off x="2024623" y="5452605"/>
                <a:ext cx="546584" cy="546636"/>
              </a:xfrm>
              <a:prstGeom prst="ellipse">
                <a:avLst/>
              </a:prstGeom>
              <a:solidFill>
                <a:srgbClr val="FFC000"/>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latin typeface="Calibri" panose="020F0502020204030204" pitchFamily="34" charset="0"/>
                </a:endParaRPr>
              </a:p>
            </p:txBody>
          </p:sp>
          <p:sp>
            <p:nvSpPr>
              <p:cNvPr id="1048616" name="椭圆 1048615"/>
              <p:cNvSpPr/>
              <p:nvPr/>
            </p:nvSpPr>
            <p:spPr>
              <a:xfrm>
                <a:off x="1123838" y="3017918"/>
                <a:ext cx="323635" cy="323666"/>
              </a:xfrm>
              <a:prstGeom prst="ellipse">
                <a:avLst/>
              </a:prstGeom>
              <a:solidFill>
                <a:srgbClr val="FFC000"/>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latin typeface="Calibri" panose="020F0502020204030204" pitchFamily="34" charset="0"/>
                </a:endParaRPr>
              </a:p>
            </p:txBody>
          </p:sp>
          <p:sp>
            <p:nvSpPr>
              <p:cNvPr id="1048617" name="椭圆 1048616"/>
              <p:cNvSpPr/>
              <p:nvPr/>
            </p:nvSpPr>
            <p:spPr>
              <a:xfrm>
                <a:off x="1681210" y="2884855"/>
                <a:ext cx="323635" cy="323666"/>
              </a:xfrm>
              <a:prstGeom prst="ellipse">
                <a:avLst/>
              </a:prstGeom>
              <a:solidFill>
                <a:srgbClr val="813533"/>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latin typeface="Calibri" panose="020F0502020204030204" pitchFamily="34" charset="0"/>
                </a:endParaRPr>
              </a:p>
            </p:txBody>
          </p:sp>
          <p:sp>
            <p:nvSpPr>
              <p:cNvPr id="1048618" name="椭圆 1048617"/>
              <p:cNvSpPr/>
              <p:nvPr/>
            </p:nvSpPr>
            <p:spPr>
              <a:xfrm rot="11552225">
                <a:off x="5032632" y="3427894"/>
                <a:ext cx="183393" cy="183411"/>
              </a:xfrm>
              <a:prstGeom prst="ellipse">
                <a:avLst/>
              </a:prstGeom>
              <a:solidFill>
                <a:srgbClr val="FFC000"/>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latin typeface="Calibri" panose="020F0502020204030204" pitchFamily="34" charset="0"/>
                </a:endParaRPr>
              </a:p>
            </p:txBody>
          </p:sp>
          <p:sp>
            <p:nvSpPr>
              <p:cNvPr id="1048619" name="椭圆 1048618"/>
              <p:cNvSpPr/>
              <p:nvPr/>
            </p:nvSpPr>
            <p:spPr>
              <a:xfrm>
                <a:off x="2265552" y="4249647"/>
                <a:ext cx="454887" cy="454930"/>
              </a:xfrm>
              <a:prstGeom prst="ellipse">
                <a:avLst/>
              </a:prstGeom>
              <a:solidFill>
                <a:srgbClr val="FFC000">
                  <a:alpha val="41176"/>
                </a:srgbClr>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latin typeface="Calibri" panose="020F0502020204030204" pitchFamily="34" charset="0"/>
                </a:endParaRPr>
              </a:p>
            </p:txBody>
          </p:sp>
        </p:grpSp>
      </p:grpSp>
      <p:sp>
        <p:nvSpPr>
          <p:cNvPr id="1048620" name="文本框 1048619"/>
          <p:cNvSpPr txBox="1"/>
          <p:nvPr/>
        </p:nvSpPr>
        <p:spPr>
          <a:xfrm>
            <a:off x="3578225" y="4367212"/>
            <a:ext cx="593725" cy="584200"/>
          </a:xfrm>
          <a:prstGeom prst="rect">
            <a:avLst/>
          </a:prstGeom>
          <a:noFill/>
          <a:ln>
            <a:noFill/>
          </a:ln>
        </p:spPr>
        <p:txBody>
          <a:bodyPr vert="horz" wrap="none"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r>
              <a:rPr lang="zh-CN" altLang="en-US" sz="1600" b="1">
                <a:latin typeface="微软雅黑" panose="020B0503020204020204" pitchFamily="34" charset="-122"/>
                <a:ea typeface="微软雅黑" panose="020B0503020204020204" pitchFamily="34" charset="-122"/>
              </a:rPr>
              <a:t>全产</a:t>
            </a:r>
            <a:endParaRPr lang="zh-CN" altLang="en-US" sz="1600" b="1">
              <a:latin typeface="微软雅黑" panose="020B0503020204020204" pitchFamily="34" charset="-122"/>
              <a:ea typeface="微软雅黑" panose="020B0503020204020204" pitchFamily="34" charset="-122"/>
            </a:endParaRPr>
          </a:p>
          <a:p>
            <a:pPr lvl="0" eaLnBrk="1" latinLnBrk="1" hangingPunct="1"/>
            <a:r>
              <a:rPr lang="zh-CN" altLang="en-US" sz="1600" b="1">
                <a:latin typeface="微软雅黑" panose="020B0503020204020204" pitchFamily="34" charset="-122"/>
                <a:ea typeface="微软雅黑" panose="020B0503020204020204" pitchFamily="34" charset="-122"/>
              </a:rPr>
              <a:t>业链</a:t>
            </a:r>
            <a:endParaRPr lang="zh-CN" altLang="en-US" sz="1600" b="1">
              <a:latin typeface="微软雅黑" panose="020B0503020204020204" pitchFamily="34" charset="-122"/>
              <a:ea typeface="微软雅黑" panose="020B0503020204020204" pitchFamily="34" charset="-122"/>
            </a:endParaRPr>
          </a:p>
        </p:txBody>
      </p:sp>
      <p:grpSp>
        <p:nvGrpSpPr>
          <p:cNvPr id="50" name="组合 49"/>
          <p:cNvGrpSpPr/>
          <p:nvPr/>
        </p:nvGrpSpPr>
        <p:grpSpPr>
          <a:xfrm rot="0">
            <a:off x="4486275" y="765175"/>
            <a:ext cx="1020762" cy="1735137"/>
            <a:chOff x="5599224" y="1321372"/>
            <a:chExt cx="1020928" cy="1733899"/>
          </a:xfrm>
        </p:grpSpPr>
        <p:grpSp>
          <p:nvGrpSpPr>
            <p:cNvPr id="51" name="组合 50"/>
            <p:cNvGrpSpPr/>
            <p:nvPr/>
          </p:nvGrpSpPr>
          <p:grpSpPr>
            <a:xfrm rot="0">
              <a:off x="5599224" y="1321372"/>
              <a:ext cx="1020928" cy="1733899"/>
              <a:chOff x="5813522" y="1207948"/>
              <a:chExt cx="1783782" cy="3029497"/>
            </a:xfrm>
          </p:grpSpPr>
          <p:grpSp>
            <p:nvGrpSpPr>
              <p:cNvPr id="52" name="组合 51"/>
              <p:cNvGrpSpPr/>
              <p:nvPr/>
            </p:nvGrpSpPr>
            <p:grpSpPr>
              <a:xfrm rot="0">
                <a:off x="5206981" y="1628142"/>
                <a:ext cx="2918854" cy="2373484"/>
                <a:chOff x="4139184" y="1005840"/>
                <a:chExt cx="1670304" cy="1359408"/>
              </a:xfrm>
            </p:grpSpPr>
            <p:pic>
              <p:nvPicPr>
                <p:cNvPr id="2097156" name="图片 2097155"/>
                <p:cNvPicPr/>
                <p:nvPr/>
              </p:nvPicPr>
              <p:blipFill>
                <a:blip r:embed="rId4"/>
                <a:srcRect/>
                <a:stretch>
                  <a:fillRect/>
                </a:stretch>
              </p:blipFill>
              <p:spPr>
                <a:xfrm>
                  <a:off x="4139184" y="1005840"/>
                  <a:ext cx="1670304" cy="1359408"/>
                </a:xfrm>
                <a:prstGeom prst="rect">
                  <a:avLst/>
                </a:prstGeom>
                <a:noFill/>
                <a:ln>
                  <a:noFill/>
                </a:ln>
              </p:spPr>
            </p:pic>
            <p:sp>
              <p:nvSpPr>
                <p:cNvPr id="1048621" name="文本框 1048620"/>
                <p:cNvSpPr txBox="1"/>
                <p:nvPr/>
              </p:nvSpPr>
              <p:spPr>
                <a:xfrm rot="2700000">
                  <a:off x="4212596" y="1171719"/>
                  <a:ext cx="1700986" cy="887898"/>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solidFill>
                      <a:srgbClr val="FFFFFF"/>
                    </a:solidFill>
                    <a:latin typeface="Calibri" panose="020F0502020204030204" pitchFamily="34" charset="0"/>
                  </a:endParaRPr>
                </a:p>
              </p:txBody>
            </p:sp>
          </p:grpSp>
          <p:grpSp>
            <p:nvGrpSpPr>
              <p:cNvPr id="53" name="组合 52"/>
              <p:cNvGrpSpPr/>
              <p:nvPr/>
            </p:nvGrpSpPr>
            <p:grpSpPr>
              <a:xfrm rot="0">
                <a:off x="5813522" y="1682021"/>
                <a:ext cx="1367064" cy="1367064"/>
                <a:chOff x="2484663" y="1916112"/>
                <a:chExt cx="1372508" cy="1372508"/>
              </a:xfrm>
            </p:grpSpPr>
            <p:sp>
              <p:nvSpPr>
                <p:cNvPr id="1048622" name="椭圆 1048621"/>
                <p:cNvSpPr/>
                <p:nvPr/>
              </p:nvSpPr>
              <p:spPr>
                <a:xfrm>
                  <a:off x="2484663" y="1916005"/>
                  <a:ext cx="1373105" cy="1371901"/>
                </a:xfrm>
                <a:prstGeom prst="ellipse">
                  <a:avLst/>
                </a:prstGeom>
                <a:gradFill rotWithShape="0">
                  <a:gsLst>
                    <a:gs pos="0">
                      <a:schemeClr val="lt1">
                        <a:alpha val="100000"/>
                      </a:schemeClr>
                    </a:gs>
                    <a:gs pos="100000">
                      <a:srgbClr val="D4DADA">
                        <a:alpha val="100000"/>
                      </a:srgbClr>
                    </a:gs>
                  </a:gsLst>
                  <a:lin ang="2700000" scaled="1"/>
                </a:gradFill>
                <a:ln>
                  <a:noFill/>
                </a:ln>
                <a:effectLst>
                  <a:outerShdw dist="63499" dir="2699999" algn="tl">
                    <a:srgbClr val="000000">
                      <a:alpha val="15999"/>
                    </a:srgbClr>
                  </a:outerShdw>
                </a:effectLst>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solidFill>
                      <a:srgbClr val="FFFFFF"/>
                    </a:solidFill>
                    <a:latin typeface="Calibri" panose="020F0502020204030204" pitchFamily="34" charset="0"/>
                  </a:endParaRPr>
                </a:p>
              </p:txBody>
            </p:sp>
            <p:grpSp>
              <p:nvGrpSpPr>
                <p:cNvPr id="54" name="组合 53"/>
                <p:cNvGrpSpPr/>
                <p:nvPr/>
              </p:nvGrpSpPr>
              <p:grpSpPr>
                <a:xfrm rot="0">
                  <a:off x="2496027" y="1926133"/>
                  <a:ext cx="1347591" cy="1346412"/>
                  <a:chOff x="4492752" y="1042416"/>
                  <a:chExt cx="768096" cy="768096"/>
                </a:xfrm>
              </p:grpSpPr>
              <p:pic>
                <p:nvPicPr>
                  <p:cNvPr id="2097157" name="图片 2097156"/>
                  <p:cNvPicPr/>
                  <p:nvPr/>
                </p:nvPicPr>
                <p:blipFill>
                  <a:blip r:embed="rId5"/>
                  <a:srcRect/>
                  <a:stretch>
                    <a:fillRect/>
                  </a:stretch>
                </p:blipFill>
                <p:spPr>
                  <a:xfrm>
                    <a:off x="4492752" y="1042416"/>
                    <a:ext cx="768096" cy="768096"/>
                  </a:xfrm>
                  <a:prstGeom prst="rect">
                    <a:avLst/>
                  </a:prstGeom>
                  <a:noFill/>
                  <a:ln>
                    <a:noFill/>
                  </a:ln>
                </p:spPr>
              </p:pic>
              <p:sp>
                <p:nvSpPr>
                  <p:cNvPr id="1048623" name="文本框 1048622"/>
                  <p:cNvSpPr txBox="1"/>
                  <p:nvPr/>
                </p:nvSpPr>
                <p:spPr>
                  <a:xfrm>
                    <a:off x="4610073" y="1160605"/>
                    <a:ext cx="534703" cy="535171"/>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solidFill>
                        <a:srgbClr val="FFFFFF"/>
                      </a:solidFill>
                      <a:latin typeface="Calibri" panose="020F0502020204030204" pitchFamily="34" charset="0"/>
                    </a:endParaRPr>
                  </a:p>
                </p:txBody>
              </p:sp>
            </p:grpSp>
          </p:grpSp>
          <p:grpSp>
            <p:nvGrpSpPr>
              <p:cNvPr id="55" name="组合 54"/>
              <p:cNvGrpSpPr/>
              <p:nvPr/>
            </p:nvGrpSpPr>
            <p:grpSpPr>
              <a:xfrm rot="0">
                <a:off x="5398730" y="1809080"/>
                <a:ext cx="2716452" cy="2171259"/>
                <a:chOff x="4248912" y="1109472"/>
                <a:chExt cx="1554480" cy="1243584"/>
              </a:xfrm>
            </p:grpSpPr>
            <p:pic>
              <p:nvPicPr>
                <p:cNvPr id="2097158" name="图片 2097157"/>
                <p:cNvPicPr/>
                <p:nvPr/>
              </p:nvPicPr>
              <p:blipFill>
                <a:blip r:embed="rId6"/>
                <a:srcRect/>
                <a:stretch>
                  <a:fillRect/>
                </a:stretch>
              </p:blipFill>
              <p:spPr>
                <a:xfrm>
                  <a:off x="4248912" y="1109472"/>
                  <a:ext cx="1554480" cy="1243584"/>
                </a:xfrm>
                <a:prstGeom prst="rect">
                  <a:avLst/>
                </a:prstGeom>
                <a:noFill/>
                <a:ln>
                  <a:noFill/>
                </a:ln>
              </p:spPr>
            </p:pic>
            <p:sp>
              <p:nvSpPr>
                <p:cNvPr id="1048624" name="文本框 1048623"/>
                <p:cNvSpPr txBox="1"/>
                <p:nvPr/>
              </p:nvSpPr>
              <p:spPr>
                <a:xfrm rot="2700000">
                  <a:off x="4251997" y="1299606"/>
                  <a:ext cx="1700986" cy="700429"/>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solidFill>
                      <a:srgbClr val="FFFFFF"/>
                    </a:solidFill>
                    <a:latin typeface="Calibri" panose="020F0502020204030204" pitchFamily="34" charset="0"/>
                  </a:endParaRPr>
                </a:p>
              </p:txBody>
            </p:sp>
          </p:grpSp>
          <p:grpSp>
            <p:nvGrpSpPr>
              <p:cNvPr id="56" name="组合 55"/>
              <p:cNvGrpSpPr/>
              <p:nvPr/>
            </p:nvGrpSpPr>
            <p:grpSpPr>
              <a:xfrm rot="0">
                <a:off x="5994271" y="1862770"/>
                <a:ext cx="1005566" cy="1005566"/>
                <a:chOff x="2484664" y="1916113"/>
                <a:chExt cx="1372508" cy="1372508"/>
              </a:xfrm>
            </p:grpSpPr>
            <p:sp>
              <p:nvSpPr>
                <p:cNvPr id="1048625" name="椭圆 1048624"/>
                <p:cNvSpPr/>
                <p:nvPr/>
              </p:nvSpPr>
              <p:spPr>
                <a:xfrm>
                  <a:off x="2484080" y="1915165"/>
                  <a:ext cx="1374488" cy="1373287"/>
                </a:xfrm>
                <a:prstGeom prst="ellipse">
                  <a:avLst/>
                </a:prstGeom>
                <a:gradFill rotWithShape="0">
                  <a:gsLst>
                    <a:gs pos="0">
                      <a:schemeClr val="lt1">
                        <a:alpha val="100000"/>
                      </a:schemeClr>
                    </a:gs>
                    <a:gs pos="100000">
                      <a:srgbClr val="D4DADA">
                        <a:alpha val="100000"/>
                      </a:srgbClr>
                    </a:gs>
                  </a:gsLst>
                  <a:lin ang="2700000" scaled="1"/>
                </a:gradFill>
                <a:ln>
                  <a:noFill/>
                </a:ln>
                <a:effectLst>
                  <a:outerShdw dist="50799" dir="2700000" algn="tl">
                    <a:srgbClr val="000000">
                      <a:alpha val="9999"/>
                    </a:srgbClr>
                  </a:outerShdw>
                </a:effectLst>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solidFill>
                      <a:srgbClr val="FFFFFF"/>
                    </a:solidFill>
                    <a:latin typeface="Calibri" panose="020F0502020204030204" pitchFamily="34" charset="0"/>
                  </a:endParaRPr>
                </a:p>
              </p:txBody>
            </p:sp>
            <p:grpSp>
              <p:nvGrpSpPr>
                <p:cNvPr id="57" name="组合 56"/>
                <p:cNvGrpSpPr/>
                <p:nvPr/>
              </p:nvGrpSpPr>
              <p:grpSpPr>
                <a:xfrm rot="0">
                  <a:off x="2486047" y="1929995"/>
                  <a:ext cx="1366764" cy="1351041"/>
                  <a:chOff x="4590288" y="1146048"/>
                  <a:chExt cx="573024" cy="566928"/>
                </a:xfrm>
              </p:grpSpPr>
              <p:pic>
                <p:nvPicPr>
                  <p:cNvPr id="2097159" name="图片 2097158"/>
                  <p:cNvPicPr/>
                  <p:nvPr/>
                </p:nvPicPr>
                <p:blipFill>
                  <a:blip r:embed="rId7"/>
                  <a:srcRect/>
                  <a:stretch>
                    <a:fillRect/>
                  </a:stretch>
                </p:blipFill>
                <p:spPr>
                  <a:xfrm>
                    <a:off x="4590288" y="1146048"/>
                    <a:ext cx="573024" cy="566928"/>
                  </a:xfrm>
                  <a:prstGeom prst="rect">
                    <a:avLst/>
                  </a:prstGeom>
                  <a:noFill/>
                  <a:ln>
                    <a:noFill/>
                  </a:ln>
                </p:spPr>
              </p:pic>
              <p:sp>
                <p:nvSpPr>
                  <p:cNvPr id="1048626" name="文本框 1048625"/>
                  <p:cNvSpPr txBox="1"/>
                  <p:nvPr/>
                </p:nvSpPr>
                <p:spPr>
                  <a:xfrm>
                    <a:off x="4680769" y="1231363"/>
                    <a:ext cx="393310" cy="39365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solidFill>
                        <a:srgbClr val="FFFFFF"/>
                      </a:solidFill>
                      <a:latin typeface="Calibri" panose="020F0502020204030204" pitchFamily="34" charset="0"/>
                    </a:endParaRPr>
                  </a:p>
                </p:txBody>
              </p:sp>
            </p:grpSp>
          </p:grpSp>
        </p:grpSp>
        <p:pic>
          <p:nvPicPr>
            <p:cNvPr id="2097160" name="图片 2097159"/>
            <p:cNvPicPr/>
            <p:nvPr/>
          </p:nvPicPr>
          <p:blipFill>
            <a:blip r:embed="rId8"/>
            <a:srcRect/>
            <a:stretch>
              <a:fillRect/>
            </a:stretch>
          </p:blipFill>
          <p:spPr>
            <a:xfrm>
              <a:off x="5739836" y="1799439"/>
              <a:ext cx="475565" cy="322857"/>
            </a:xfrm>
            <a:prstGeom prst="rect">
              <a:avLst/>
            </a:prstGeom>
            <a:noFill/>
            <a:ln>
              <a:noFill/>
            </a:ln>
          </p:spPr>
        </p:pic>
      </p:grpSp>
      <p:sp>
        <p:nvSpPr>
          <p:cNvPr id="1048627" name="矩形 1048626"/>
          <p:cNvSpPr/>
          <p:nvPr/>
        </p:nvSpPr>
        <p:spPr>
          <a:xfrm>
            <a:off x="5359400" y="1298575"/>
            <a:ext cx="2032000" cy="368300"/>
          </a:xfrm>
          <a:prstGeom prst="rect">
            <a:avLst/>
          </a:prstGeom>
          <a:noFill/>
          <a:ln>
            <a:noFill/>
          </a:ln>
        </p:spPr>
        <p:txBody>
          <a:bodyPr vert="horz" wrap="none"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r>
              <a:rPr lang="zh-CN" altLang="en-US" b="1">
                <a:latin typeface="微软雅黑" panose="020B0503020204020204" pitchFamily="34" charset="-122"/>
                <a:ea typeface="微软雅黑" panose="020B0503020204020204" pitchFamily="34" charset="-122"/>
              </a:rPr>
              <a:t>股东背景实力雄厚</a:t>
            </a:r>
            <a:endParaRPr lang="zh-CN" altLang="en-US" b="1">
              <a:latin typeface="微软雅黑" panose="020B0503020204020204" pitchFamily="34" charset="-122"/>
              <a:ea typeface="微软雅黑" panose="020B0503020204020204" pitchFamily="34" charset="-122"/>
            </a:endParaRPr>
          </a:p>
        </p:txBody>
      </p:sp>
      <p:sp>
        <p:nvSpPr>
          <p:cNvPr id="1048628" name="矩形 1048627"/>
          <p:cNvSpPr/>
          <p:nvPr/>
        </p:nvSpPr>
        <p:spPr>
          <a:xfrm>
            <a:off x="4702175" y="1589087"/>
            <a:ext cx="4440237" cy="1780541"/>
          </a:xfrm>
          <a:prstGeom prst="rect">
            <a:avLst/>
          </a:prstGeom>
          <a:noFill/>
          <a:ln>
            <a:noFill/>
          </a:ln>
        </p:spPr>
        <p:txBody>
          <a:bodyPr vert="horz"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lnSpc>
                <a:spcPct val="130000"/>
              </a:lnSpc>
              <a:buChar char="•"/>
            </a:pPr>
            <a:endParaRPr lang="en-US" altLang="zh-CN">
              <a:solidFill>
                <a:srgbClr val="262626"/>
              </a:solidFill>
              <a:latin typeface="微软雅黑" panose="020B0503020204020204" pitchFamily="34" charset="-122"/>
              <a:ea typeface="微软雅黑" panose="020B0503020204020204" pitchFamily="34" charset="-122"/>
            </a:endParaRPr>
          </a:p>
          <a:p>
            <a:pPr lvl="0" eaLnBrk="1" latinLnBrk="1" hangingPunct="1">
              <a:lnSpc>
                <a:spcPct val="130000"/>
              </a:lnSpc>
            </a:pPr>
            <a:r>
              <a:rPr lang="en-US" altLang="zh-CN" b="1">
                <a:solidFill>
                  <a:srgbClr val="00B0F0"/>
                </a:solidFill>
                <a:latin typeface="微软雅黑" panose="020B0503020204020204" pitchFamily="34" charset="-122"/>
                <a:ea typeface="微软雅黑" panose="020B0503020204020204" pitchFamily="34" charset="-122"/>
              </a:rPr>
              <a:t>·</a:t>
            </a:r>
            <a:r>
              <a:rPr lang="zh-CN" altLang="en-US">
                <a:solidFill>
                  <a:srgbClr val="262626"/>
                </a:solidFill>
                <a:latin typeface="微软雅黑" panose="020B0503020204020204" pitchFamily="34" charset="-122"/>
                <a:ea typeface="微软雅黑" panose="020B0503020204020204" pitchFamily="34" charset="-122"/>
              </a:rPr>
              <a:t>四大股东，三家上市企业，一家政府背景</a:t>
            </a:r>
            <a:r>
              <a:rPr lang="en-US" altLang="zh-CN">
                <a:solidFill>
                  <a:srgbClr val="262626"/>
                </a:solidFill>
                <a:latin typeface="微软雅黑" panose="020B0503020204020204" pitchFamily="34" charset="-122"/>
                <a:ea typeface="微软雅黑" panose="020B0503020204020204" pitchFamily="34" charset="-122"/>
              </a:rPr>
              <a:t> </a:t>
            </a:r>
            <a:endParaRPr lang="en-US" altLang="zh-CN">
              <a:solidFill>
                <a:srgbClr val="262626"/>
              </a:solidFill>
              <a:latin typeface="微软雅黑" panose="020B0503020204020204" pitchFamily="34" charset="-122"/>
              <a:ea typeface="微软雅黑" panose="020B0503020204020204" pitchFamily="34" charset="-122"/>
            </a:endParaRPr>
          </a:p>
          <a:p>
            <a:pPr lvl="0" eaLnBrk="1" latinLnBrk="1" hangingPunct="1">
              <a:lnSpc>
                <a:spcPct val="130000"/>
              </a:lnSpc>
            </a:pPr>
            <a:r>
              <a:rPr lang="en-US" altLang="zh-CN" b="1">
                <a:solidFill>
                  <a:srgbClr val="00B0F0"/>
                </a:solidFill>
                <a:latin typeface="微软雅黑" panose="020B0503020204020204" pitchFamily="34" charset="-122"/>
                <a:ea typeface="微软雅黑" panose="020B0503020204020204" pitchFamily="34" charset="-122"/>
              </a:rPr>
              <a:t>·</a:t>
            </a:r>
            <a:r>
              <a:rPr lang="zh-CN" altLang="zh-CN">
                <a:solidFill>
                  <a:srgbClr val="262626"/>
                </a:solidFill>
                <a:latin typeface="微软雅黑" panose="020B0503020204020204" pitchFamily="34" charset="-122"/>
                <a:ea typeface="微软雅黑" panose="020B0503020204020204" pitchFamily="34" charset="-122"/>
              </a:rPr>
              <a:t>专业集群，强强联合，实力雄厚</a:t>
            </a:r>
            <a:endParaRPr lang="zh-CN" altLang="zh-CN">
              <a:solidFill>
                <a:srgbClr val="262626"/>
              </a:solidFill>
              <a:latin typeface="微软雅黑" panose="020B0503020204020204" pitchFamily="34" charset="-122"/>
              <a:ea typeface="微软雅黑" panose="020B0503020204020204" pitchFamily="34" charset="-122"/>
            </a:endParaRPr>
          </a:p>
          <a:p>
            <a:pPr lvl="0" eaLnBrk="1" latinLnBrk="1" hangingPunct="1">
              <a:lnSpc>
                <a:spcPct val="130000"/>
              </a:lnSpc>
            </a:pPr>
            <a:endParaRPr lang="en-US" altLang="zh-CN">
              <a:solidFill>
                <a:srgbClr val="262626"/>
              </a:solidFill>
              <a:latin typeface="微软雅黑" panose="020B0503020204020204" pitchFamily="34" charset="-122"/>
              <a:ea typeface="微软雅黑" panose="020B0503020204020204" pitchFamily="34" charset="-122"/>
            </a:endParaRPr>
          </a:p>
          <a:p>
            <a:pPr lvl="0" eaLnBrk="1" latinLnBrk="1" hangingPunct="1">
              <a:lnSpc>
                <a:spcPct val="130000"/>
              </a:lnSpc>
              <a:buChar char="•"/>
            </a:pPr>
            <a:endParaRPr lang="en-US" altLang="zh-CN" sz="1600">
              <a:latin typeface="宋体" panose="02010600030101010101" pitchFamily="2" charset="-122"/>
            </a:endParaRPr>
          </a:p>
        </p:txBody>
      </p:sp>
      <p:grpSp>
        <p:nvGrpSpPr>
          <p:cNvPr id="58" name="组合 57"/>
          <p:cNvGrpSpPr/>
          <p:nvPr/>
        </p:nvGrpSpPr>
        <p:grpSpPr>
          <a:xfrm rot="0">
            <a:off x="4595812" y="2730500"/>
            <a:ext cx="1020762" cy="1733550"/>
            <a:chOff x="5599224" y="3549758"/>
            <a:chExt cx="1020928" cy="1733899"/>
          </a:xfrm>
        </p:grpSpPr>
        <p:grpSp>
          <p:nvGrpSpPr>
            <p:cNvPr id="59" name="组合 58"/>
            <p:cNvGrpSpPr/>
            <p:nvPr/>
          </p:nvGrpSpPr>
          <p:grpSpPr>
            <a:xfrm rot="0">
              <a:off x="5599224" y="3549758"/>
              <a:ext cx="1020928" cy="1733899"/>
              <a:chOff x="5813522" y="1207948"/>
              <a:chExt cx="1783782" cy="3029497"/>
            </a:xfrm>
          </p:grpSpPr>
          <p:grpSp>
            <p:nvGrpSpPr>
              <p:cNvPr id="60" name="组合 59"/>
              <p:cNvGrpSpPr/>
              <p:nvPr/>
            </p:nvGrpSpPr>
            <p:grpSpPr>
              <a:xfrm rot="0">
                <a:off x="5207312" y="1634963"/>
                <a:ext cx="2918857" cy="2365005"/>
                <a:chOff x="4248912" y="2974848"/>
                <a:chExt cx="1670304" cy="1353312"/>
              </a:xfrm>
            </p:grpSpPr>
            <p:pic>
              <p:nvPicPr>
                <p:cNvPr id="2097161" name="图片 2097160"/>
                <p:cNvPicPr/>
                <p:nvPr/>
              </p:nvPicPr>
              <p:blipFill>
                <a:blip r:embed="rId9"/>
                <a:srcRect/>
                <a:stretch>
                  <a:fillRect/>
                </a:stretch>
              </p:blipFill>
              <p:spPr>
                <a:xfrm>
                  <a:off x="4248912" y="2974848"/>
                  <a:ext cx="1670304" cy="1353312"/>
                </a:xfrm>
                <a:prstGeom prst="rect">
                  <a:avLst/>
                </a:prstGeom>
                <a:noFill/>
                <a:ln>
                  <a:noFill/>
                </a:ln>
              </p:spPr>
            </p:pic>
            <p:sp>
              <p:nvSpPr>
                <p:cNvPr id="1048629" name="文本框 1048628"/>
                <p:cNvSpPr txBox="1"/>
                <p:nvPr/>
              </p:nvSpPr>
              <p:spPr>
                <a:xfrm rot="2700000">
                  <a:off x="4322912" y="3136266"/>
                  <a:ext cx="1699429" cy="887897"/>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solidFill>
                      <a:srgbClr val="FFFFFF"/>
                    </a:solidFill>
                    <a:latin typeface="Calibri" panose="020F0502020204030204" pitchFamily="34" charset="0"/>
                  </a:endParaRPr>
                </a:p>
              </p:txBody>
            </p:sp>
          </p:grpSp>
          <p:grpSp>
            <p:nvGrpSpPr>
              <p:cNvPr id="61" name="组合 60"/>
              <p:cNvGrpSpPr/>
              <p:nvPr/>
            </p:nvGrpSpPr>
            <p:grpSpPr>
              <a:xfrm rot="0">
                <a:off x="5813522" y="1682021"/>
                <a:ext cx="1367064" cy="1367064"/>
                <a:chOff x="2484663" y="1916112"/>
                <a:chExt cx="1372508" cy="1372508"/>
              </a:xfrm>
            </p:grpSpPr>
            <p:sp>
              <p:nvSpPr>
                <p:cNvPr id="1048630" name="椭圆 1048629"/>
                <p:cNvSpPr/>
                <p:nvPr/>
              </p:nvSpPr>
              <p:spPr>
                <a:xfrm>
                  <a:off x="2484663" y="1916440"/>
                  <a:ext cx="1373105" cy="1373159"/>
                </a:xfrm>
                <a:prstGeom prst="ellipse">
                  <a:avLst/>
                </a:prstGeom>
                <a:gradFill rotWithShape="0">
                  <a:gsLst>
                    <a:gs pos="0">
                      <a:schemeClr val="lt1">
                        <a:alpha val="100000"/>
                      </a:schemeClr>
                    </a:gs>
                    <a:gs pos="100000">
                      <a:srgbClr val="D4DADA">
                        <a:alpha val="100000"/>
                      </a:srgbClr>
                    </a:gs>
                  </a:gsLst>
                  <a:lin ang="2700000" scaled="1"/>
                </a:gradFill>
                <a:ln>
                  <a:noFill/>
                </a:ln>
                <a:effectLst>
                  <a:outerShdw dist="63499" dir="2699999" algn="tl">
                    <a:srgbClr val="000000">
                      <a:alpha val="15999"/>
                    </a:srgbClr>
                  </a:outerShdw>
                </a:effectLst>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solidFill>
                      <a:srgbClr val="FFFFFF"/>
                    </a:solidFill>
                    <a:latin typeface="Calibri" panose="020F0502020204030204" pitchFamily="34" charset="0"/>
                  </a:endParaRPr>
                </a:p>
              </p:txBody>
            </p:sp>
            <p:grpSp>
              <p:nvGrpSpPr>
                <p:cNvPr id="62" name="组合 61"/>
                <p:cNvGrpSpPr/>
                <p:nvPr/>
              </p:nvGrpSpPr>
              <p:grpSpPr>
                <a:xfrm rot="0">
                  <a:off x="2496360" y="1933040"/>
                  <a:ext cx="1347593" cy="1347646"/>
                  <a:chOff x="4602480" y="3011424"/>
                  <a:chExt cx="768096" cy="768096"/>
                </a:xfrm>
              </p:grpSpPr>
              <p:pic>
                <p:nvPicPr>
                  <p:cNvPr id="2097162" name="图片 2097161"/>
                  <p:cNvPicPr/>
                  <p:nvPr/>
                </p:nvPicPr>
                <p:blipFill>
                  <a:blip r:embed="rId5"/>
                  <a:srcRect/>
                  <a:stretch>
                    <a:fillRect/>
                  </a:stretch>
                </p:blipFill>
                <p:spPr>
                  <a:xfrm>
                    <a:off x="4602480" y="3011424"/>
                    <a:ext cx="768096" cy="768096"/>
                  </a:xfrm>
                  <a:prstGeom prst="rect">
                    <a:avLst/>
                  </a:prstGeom>
                  <a:noFill/>
                  <a:ln>
                    <a:noFill/>
                  </a:ln>
                </p:spPr>
              </p:pic>
              <p:sp>
                <p:nvSpPr>
                  <p:cNvPr id="1048631" name="文本框 1048630"/>
                  <p:cNvSpPr txBox="1"/>
                  <p:nvPr/>
                </p:nvSpPr>
                <p:spPr>
                  <a:xfrm>
                    <a:off x="4719611" y="3125568"/>
                    <a:ext cx="534702" cy="534682"/>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solidFill>
                        <a:srgbClr val="FFFFFF"/>
                      </a:solidFill>
                      <a:latin typeface="Calibri" panose="020F0502020204030204" pitchFamily="34" charset="0"/>
                    </a:endParaRPr>
                  </a:p>
                </p:txBody>
              </p:sp>
            </p:grpSp>
          </p:grpSp>
          <p:grpSp>
            <p:nvGrpSpPr>
              <p:cNvPr id="63" name="组合 62"/>
              <p:cNvGrpSpPr/>
              <p:nvPr/>
            </p:nvGrpSpPr>
            <p:grpSpPr>
              <a:xfrm rot="0">
                <a:off x="5399062" y="1805414"/>
                <a:ext cx="2716454" cy="2173248"/>
                <a:chOff x="4358640" y="3072384"/>
                <a:chExt cx="1554480" cy="1243584"/>
              </a:xfrm>
            </p:grpSpPr>
            <p:pic>
              <p:nvPicPr>
                <p:cNvPr id="2097163" name="图片 2097162"/>
                <p:cNvPicPr/>
                <p:nvPr/>
              </p:nvPicPr>
              <p:blipFill>
                <a:blip r:embed="rId10"/>
                <a:srcRect/>
                <a:stretch>
                  <a:fillRect/>
                </a:stretch>
              </p:blipFill>
              <p:spPr>
                <a:xfrm>
                  <a:off x="4358640" y="3072384"/>
                  <a:ext cx="1554480" cy="1243584"/>
                </a:xfrm>
                <a:prstGeom prst="rect">
                  <a:avLst/>
                </a:prstGeom>
                <a:noFill/>
                <a:ln>
                  <a:noFill/>
                </a:ln>
              </p:spPr>
            </p:pic>
            <p:sp>
              <p:nvSpPr>
                <p:cNvPr id="1048632" name="文本框 1048631"/>
                <p:cNvSpPr txBox="1"/>
                <p:nvPr/>
              </p:nvSpPr>
              <p:spPr>
                <a:xfrm rot="2700000">
                  <a:off x="4362315" y="3264120"/>
                  <a:ext cx="1699429" cy="700428"/>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solidFill>
                      <a:srgbClr val="FFFFFF"/>
                    </a:solidFill>
                    <a:latin typeface="Calibri" panose="020F0502020204030204" pitchFamily="34" charset="0"/>
                  </a:endParaRPr>
                </a:p>
              </p:txBody>
            </p:sp>
          </p:grpSp>
          <p:grpSp>
            <p:nvGrpSpPr>
              <p:cNvPr id="64" name="组合 63"/>
              <p:cNvGrpSpPr/>
              <p:nvPr/>
            </p:nvGrpSpPr>
            <p:grpSpPr>
              <a:xfrm rot="0">
                <a:off x="5994271" y="1862770"/>
                <a:ext cx="1005566" cy="1005566"/>
                <a:chOff x="2484664" y="1916113"/>
                <a:chExt cx="1372508" cy="1372508"/>
              </a:xfrm>
            </p:grpSpPr>
            <p:sp>
              <p:nvSpPr>
                <p:cNvPr id="1048633" name="椭圆 1048632"/>
                <p:cNvSpPr/>
                <p:nvPr/>
              </p:nvSpPr>
              <p:spPr>
                <a:xfrm>
                  <a:off x="2484077" y="1915982"/>
                  <a:ext cx="1374492" cy="1370757"/>
                </a:xfrm>
                <a:prstGeom prst="ellipse">
                  <a:avLst/>
                </a:prstGeom>
                <a:gradFill rotWithShape="0">
                  <a:gsLst>
                    <a:gs pos="0">
                      <a:schemeClr val="lt1">
                        <a:alpha val="100000"/>
                      </a:schemeClr>
                    </a:gs>
                    <a:gs pos="100000">
                      <a:srgbClr val="D4DADA">
                        <a:alpha val="100000"/>
                      </a:srgbClr>
                    </a:gs>
                  </a:gsLst>
                  <a:lin ang="2700000" scaled="1"/>
                </a:gradFill>
                <a:ln>
                  <a:noFill/>
                </a:ln>
                <a:effectLst>
                  <a:outerShdw dist="50799" dir="2700000" algn="tl">
                    <a:srgbClr val="000000">
                      <a:alpha val="9999"/>
                    </a:srgbClr>
                  </a:outerShdw>
                </a:effectLst>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solidFill>
                      <a:srgbClr val="FFFFFF"/>
                    </a:solidFill>
                    <a:latin typeface="Calibri" panose="020F0502020204030204" pitchFamily="34" charset="0"/>
                  </a:endParaRPr>
                </a:p>
              </p:txBody>
            </p:sp>
            <p:grpSp>
              <p:nvGrpSpPr>
                <p:cNvPr id="65" name="组合 64"/>
                <p:cNvGrpSpPr/>
                <p:nvPr/>
              </p:nvGrpSpPr>
              <p:grpSpPr>
                <a:xfrm rot="0">
                  <a:off x="2486501" y="1925070"/>
                  <a:ext cx="1366767" cy="1352278"/>
                  <a:chOff x="4700016" y="3108960"/>
                  <a:chExt cx="573024" cy="566928"/>
                </a:xfrm>
              </p:grpSpPr>
              <p:pic>
                <p:nvPicPr>
                  <p:cNvPr id="2097164" name="图片 2097163"/>
                  <p:cNvPicPr/>
                  <p:nvPr/>
                </p:nvPicPr>
                <p:blipFill>
                  <a:blip r:embed="rId7"/>
                  <a:srcRect/>
                  <a:stretch>
                    <a:fillRect/>
                  </a:stretch>
                </p:blipFill>
                <p:spPr>
                  <a:xfrm>
                    <a:off x="4700016" y="3108960"/>
                    <a:ext cx="573024" cy="566928"/>
                  </a:xfrm>
                  <a:prstGeom prst="rect">
                    <a:avLst/>
                  </a:prstGeom>
                  <a:noFill/>
                  <a:ln>
                    <a:noFill/>
                  </a:ln>
                </p:spPr>
              </p:pic>
              <p:sp>
                <p:nvSpPr>
                  <p:cNvPr id="1048634" name="文本框 1048633"/>
                  <p:cNvSpPr txBox="1"/>
                  <p:nvPr/>
                </p:nvSpPr>
                <p:spPr>
                  <a:xfrm>
                    <a:off x="4790307" y="3196263"/>
                    <a:ext cx="393309" cy="393294"/>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solidFill>
                        <a:srgbClr val="FFFFFF"/>
                      </a:solidFill>
                      <a:latin typeface="Calibri" panose="020F0502020204030204" pitchFamily="34" charset="0"/>
                    </a:endParaRPr>
                  </a:p>
                </p:txBody>
              </p:sp>
            </p:grpSp>
          </p:grpSp>
        </p:grpSp>
        <p:sp>
          <p:nvSpPr>
            <p:cNvPr id="1048635" name="任意多边形 1048634"/>
            <p:cNvSpPr/>
            <p:nvPr/>
          </p:nvSpPr>
          <p:spPr bwMode="auto">
            <a:xfrm>
              <a:off x="5787654" y="4006440"/>
              <a:ext cx="405563" cy="416114"/>
            </a:xfrm>
            <a:custGeom>
              <a:avLst/>
              <a:gdLst>
                <a:gd name="l" fmla="*/ 0 w 232"/>
                <a:gd name="t" fmla="*/ 0 h 239"/>
                <a:gd name="r" fmla="*/ 232 w 232"/>
                <a:gd name="b" fmla="*/ 239 h 239"/>
              </a:gdLst>
              <a:ahLst/>
              <a:cxnLst/>
              <a:rect l="l" t="t"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path>
              </a:pathLst>
            </a:custGeom>
            <a:solidFill>
              <a:srgbClr val="01ACBE">
                <a:alpha val="100000"/>
              </a:srgbClr>
            </a:solidFill>
            <a:ln>
              <a:noFill/>
            </a:ln>
          </p:spPr>
        </p:sp>
      </p:grpSp>
      <p:sp>
        <p:nvSpPr>
          <p:cNvPr id="1048636" name="矩形 1048635"/>
          <p:cNvSpPr/>
          <p:nvPr/>
        </p:nvSpPr>
        <p:spPr>
          <a:xfrm>
            <a:off x="5418137" y="3671887"/>
            <a:ext cx="4572000" cy="1463041"/>
          </a:xfrm>
          <a:prstGeom prst="rect">
            <a:avLst/>
          </a:prstGeom>
          <a:noFill/>
          <a:ln>
            <a:noFill/>
          </a:ln>
        </p:spPr>
        <p:txBody>
          <a:bodyPr vert="horz"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lnSpc>
                <a:spcPct val="130000"/>
              </a:lnSpc>
            </a:pPr>
            <a:r>
              <a:rPr lang="en-US" altLang="zh-CN" b="1">
                <a:solidFill>
                  <a:srgbClr val="00B0F0"/>
                </a:solidFill>
                <a:latin typeface="微软雅黑" panose="020B0503020204020204" pitchFamily="34" charset="-122"/>
                <a:ea typeface="微软雅黑" panose="020B0503020204020204" pitchFamily="34" charset="-122"/>
              </a:rPr>
              <a:t>· </a:t>
            </a:r>
            <a:r>
              <a:rPr lang="zh-CN" altLang="en-US">
                <a:solidFill>
                  <a:srgbClr val="262626"/>
                </a:solidFill>
                <a:latin typeface="微软雅黑" panose="020B0503020204020204" pitchFamily="34" charset="-122"/>
                <a:ea typeface="微软雅黑" panose="020B0503020204020204" pitchFamily="34" charset="-122"/>
              </a:rPr>
              <a:t>养殖产业（种鸡、商品鸡）</a:t>
            </a:r>
            <a:endParaRPr lang="zh-CN" altLang="en-US">
              <a:solidFill>
                <a:srgbClr val="262626"/>
              </a:solidFill>
              <a:latin typeface="微软雅黑" panose="020B0503020204020204" pitchFamily="34" charset="-122"/>
              <a:ea typeface="微软雅黑" panose="020B0503020204020204" pitchFamily="34" charset="-122"/>
            </a:endParaRPr>
          </a:p>
          <a:p>
            <a:pPr lvl="0" eaLnBrk="1" latinLnBrk="1" hangingPunct="1">
              <a:lnSpc>
                <a:spcPct val="130000"/>
              </a:lnSpc>
            </a:pPr>
            <a:r>
              <a:rPr lang="en-US" altLang="zh-CN" b="1">
                <a:solidFill>
                  <a:srgbClr val="00B0F0"/>
                </a:solidFill>
                <a:latin typeface="微软雅黑" panose="020B0503020204020204" pitchFamily="34" charset="-122"/>
                <a:ea typeface="微软雅黑" panose="020B0503020204020204" pitchFamily="34" charset="-122"/>
              </a:rPr>
              <a:t>·</a:t>
            </a:r>
            <a:r>
              <a:rPr lang="en-US" altLang="zh-CN" b="1">
                <a:solidFill>
                  <a:srgbClr val="FFC000"/>
                </a:solidFill>
                <a:latin typeface="微软雅黑" panose="020B0503020204020204" pitchFamily="34" charset="-122"/>
                <a:ea typeface="微软雅黑" panose="020B0503020204020204" pitchFamily="34" charset="-122"/>
              </a:rPr>
              <a:t> </a:t>
            </a:r>
            <a:r>
              <a:rPr lang="zh-CN" altLang="en-US">
                <a:solidFill>
                  <a:srgbClr val="262626"/>
                </a:solidFill>
                <a:latin typeface="微软雅黑" panose="020B0503020204020204" pitchFamily="34" charset="-122"/>
                <a:ea typeface="微软雅黑" panose="020B0503020204020204" pitchFamily="34" charset="-122"/>
              </a:rPr>
              <a:t>饲料产业</a:t>
            </a:r>
            <a:endParaRPr lang="zh-CN" altLang="en-US">
              <a:solidFill>
                <a:srgbClr val="262626"/>
              </a:solidFill>
              <a:latin typeface="微软雅黑" panose="020B0503020204020204" pitchFamily="34" charset="-122"/>
              <a:ea typeface="微软雅黑" panose="020B0503020204020204" pitchFamily="34" charset="-122"/>
            </a:endParaRPr>
          </a:p>
          <a:p>
            <a:pPr lvl="0" eaLnBrk="1" latinLnBrk="1" hangingPunct="1">
              <a:lnSpc>
                <a:spcPct val="130000"/>
              </a:lnSpc>
            </a:pPr>
            <a:r>
              <a:rPr lang="en-US" altLang="zh-CN" b="1">
                <a:solidFill>
                  <a:srgbClr val="00B0F0"/>
                </a:solidFill>
                <a:latin typeface="微软雅黑" panose="020B0503020204020204" pitchFamily="34" charset="-122"/>
                <a:ea typeface="微软雅黑" panose="020B0503020204020204" pitchFamily="34" charset="-122"/>
              </a:rPr>
              <a:t>· </a:t>
            </a:r>
            <a:r>
              <a:rPr lang="zh-CN" altLang="en-US">
                <a:solidFill>
                  <a:srgbClr val="262626"/>
                </a:solidFill>
                <a:latin typeface="微软雅黑" panose="020B0503020204020204" pitchFamily="34" charset="-122"/>
                <a:ea typeface="微软雅黑" panose="020B0503020204020204" pitchFamily="34" charset="-122"/>
              </a:rPr>
              <a:t>食品加工产业</a:t>
            </a:r>
            <a:endParaRPr lang="zh-CN" altLang="en-US">
              <a:solidFill>
                <a:srgbClr val="262626"/>
              </a:solidFill>
              <a:latin typeface="微软雅黑" panose="020B0503020204020204" pitchFamily="34" charset="-122"/>
              <a:ea typeface="微软雅黑" panose="020B0503020204020204" pitchFamily="34" charset="-122"/>
            </a:endParaRPr>
          </a:p>
          <a:p>
            <a:pPr lvl="0" eaLnBrk="1" latinLnBrk="1" hangingPunct="1">
              <a:lnSpc>
                <a:spcPct val="130000"/>
              </a:lnSpc>
            </a:pPr>
            <a:r>
              <a:rPr lang="en-US" altLang="zh-CN" b="1">
                <a:solidFill>
                  <a:srgbClr val="00B0F0"/>
                </a:solidFill>
                <a:latin typeface="微软雅黑" panose="020B0503020204020204" pitchFamily="34" charset="-122"/>
                <a:ea typeface="微软雅黑" panose="020B0503020204020204" pitchFamily="34" charset="-122"/>
              </a:rPr>
              <a:t> </a:t>
            </a:r>
            <a:endParaRPr lang="en-US" altLang="zh-CN" b="1">
              <a:solidFill>
                <a:srgbClr val="00B0F0"/>
              </a:solidFill>
              <a:latin typeface="微软雅黑" panose="020B0503020204020204" pitchFamily="34" charset="-122"/>
              <a:ea typeface="微软雅黑" panose="020B0503020204020204" pitchFamily="34" charset="-122"/>
            </a:endParaRPr>
          </a:p>
        </p:txBody>
      </p:sp>
      <p:sp>
        <p:nvSpPr>
          <p:cNvPr id="1048637" name="矩形 1048636"/>
          <p:cNvSpPr/>
          <p:nvPr/>
        </p:nvSpPr>
        <p:spPr>
          <a:xfrm>
            <a:off x="5273675" y="3121025"/>
            <a:ext cx="1993900" cy="417512"/>
          </a:xfrm>
          <a:prstGeom prst="rect">
            <a:avLst/>
          </a:prstGeom>
          <a:noFill/>
          <a:ln>
            <a:noFill/>
          </a:ln>
        </p:spPr>
        <p:txBody>
          <a:bodyPr vert="horz"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1" eaLnBrk="1" latinLnBrk="1" hangingPunct="1">
              <a:lnSpc>
                <a:spcPct val="130000"/>
              </a:lnSpc>
            </a:pPr>
            <a:r>
              <a:rPr lang="zh-CN" altLang="en-US" b="1">
                <a:latin typeface="微软雅黑" panose="020B0503020204020204" pitchFamily="34" charset="-122"/>
                <a:ea typeface="微软雅黑" panose="020B0503020204020204" pitchFamily="34" charset="-122"/>
              </a:rPr>
              <a:t>全产业链</a:t>
            </a:r>
            <a:endParaRPr lang="zh-CN" altLang="en-US" b="1">
              <a:latin typeface="微软雅黑" panose="020B0503020204020204" pitchFamily="34" charset="-122"/>
              <a:ea typeface="微软雅黑" panose="020B0503020204020204" pitchFamily="34" charset="-122"/>
            </a:endParaRPr>
          </a:p>
        </p:txBody>
      </p:sp>
      <p:grpSp>
        <p:nvGrpSpPr>
          <p:cNvPr id="66" name="组合 65"/>
          <p:cNvGrpSpPr/>
          <p:nvPr/>
        </p:nvGrpSpPr>
        <p:grpSpPr>
          <a:xfrm rot="0">
            <a:off x="4603750" y="4598987"/>
            <a:ext cx="1020762" cy="1885950"/>
            <a:chOff x="5599224" y="4663950"/>
            <a:chExt cx="1020928" cy="1733899"/>
          </a:xfrm>
        </p:grpSpPr>
        <p:grpSp>
          <p:nvGrpSpPr>
            <p:cNvPr id="67" name="组合 66"/>
            <p:cNvGrpSpPr/>
            <p:nvPr/>
          </p:nvGrpSpPr>
          <p:grpSpPr>
            <a:xfrm rot="0">
              <a:off x="5599224" y="4663950"/>
              <a:ext cx="1020928" cy="1733899"/>
              <a:chOff x="5813522" y="1207948"/>
              <a:chExt cx="1783782" cy="3029497"/>
            </a:xfrm>
          </p:grpSpPr>
          <p:grpSp>
            <p:nvGrpSpPr>
              <p:cNvPr id="68" name="组合 67"/>
              <p:cNvGrpSpPr/>
              <p:nvPr/>
            </p:nvGrpSpPr>
            <p:grpSpPr>
              <a:xfrm rot="0">
                <a:off x="5118874" y="1673796"/>
                <a:ext cx="3089298" cy="2291401"/>
                <a:chOff x="4206240" y="4888992"/>
                <a:chExt cx="1767840" cy="1426464"/>
              </a:xfrm>
            </p:grpSpPr>
            <p:pic>
              <p:nvPicPr>
                <p:cNvPr id="2097165" name="图片 2097164"/>
                <p:cNvPicPr/>
                <p:nvPr/>
              </p:nvPicPr>
              <p:blipFill>
                <a:blip r:embed="rId11"/>
                <a:srcRect/>
                <a:stretch>
                  <a:fillRect/>
                </a:stretch>
              </p:blipFill>
              <p:spPr>
                <a:xfrm>
                  <a:off x="4206240" y="4888992"/>
                  <a:ext cx="1767840" cy="1426464"/>
                </a:xfrm>
                <a:prstGeom prst="rect">
                  <a:avLst/>
                </a:prstGeom>
                <a:noFill/>
                <a:ln>
                  <a:noFill/>
                </a:ln>
              </p:spPr>
            </p:pic>
            <p:sp>
              <p:nvSpPr>
                <p:cNvPr id="1048638" name="文本框 1048637"/>
                <p:cNvSpPr txBox="1"/>
                <p:nvPr/>
              </p:nvSpPr>
              <p:spPr>
                <a:xfrm rot="2700000">
                  <a:off x="4256151" y="5079453"/>
                  <a:ext cx="1848829" cy="887898"/>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solidFill>
                      <a:srgbClr val="FFFFFF"/>
                    </a:solidFill>
                    <a:latin typeface="Calibri" panose="020F0502020204030204" pitchFamily="34" charset="0"/>
                  </a:endParaRPr>
                </a:p>
              </p:txBody>
            </p:sp>
          </p:grpSp>
          <p:grpSp>
            <p:nvGrpSpPr>
              <p:cNvPr id="69" name="组合 68"/>
              <p:cNvGrpSpPr/>
              <p:nvPr/>
            </p:nvGrpSpPr>
            <p:grpSpPr>
              <a:xfrm rot="0">
                <a:off x="5813522" y="1682021"/>
                <a:ext cx="1367064" cy="1367064"/>
                <a:chOff x="2484663" y="1916112"/>
                <a:chExt cx="1372508" cy="1372508"/>
              </a:xfrm>
            </p:grpSpPr>
            <p:sp>
              <p:nvSpPr>
                <p:cNvPr id="1048639" name="椭圆 1048638"/>
                <p:cNvSpPr/>
                <p:nvPr/>
              </p:nvSpPr>
              <p:spPr>
                <a:xfrm>
                  <a:off x="2484663" y="1916356"/>
                  <a:ext cx="1373105" cy="1372287"/>
                </a:xfrm>
                <a:prstGeom prst="ellipse">
                  <a:avLst/>
                </a:prstGeom>
                <a:gradFill rotWithShape="0">
                  <a:gsLst>
                    <a:gs pos="0">
                      <a:schemeClr val="lt1">
                        <a:alpha val="100000"/>
                      </a:schemeClr>
                    </a:gs>
                    <a:gs pos="100000">
                      <a:srgbClr val="D4DADA">
                        <a:alpha val="100000"/>
                      </a:srgbClr>
                    </a:gs>
                  </a:gsLst>
                  <a:lin ang="2700000" scaled="1"/>
                </a:gradFill>
                <a:ln>
                  <a:noFill/>
                </a:ln>
                <a:effectLst>
                  <a:outerShdw dist="63499" dir="2699999" algn="tl">
                    <a:srgbClr val="000000">
                      <a:alpha val="15999"/>
                    </a:srgbClr>
                  </a:outerShdw>
                </a:effectLst>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solidFill>
                      <a:srgbClr val="FFFFFF"/>
                    </a:solidFill>
                    <a:latin typeface="Calibri" panose="020F0502020204030204" pitchFamily="34" charset="0"/>
                  </a:endParaRPr>
                </a:p>
              </p:txBody>
            </p:sp>
            <p:grpSp>
              <p:nvGrpSpPr>
                <p:cNvPr id="70" name="组合 69"/>
                <p:cNvGrpSpPr/>
                <p:nvPr/>
              </p:nvGrpSpPr>
              <p:grpSpPr>
                <a:xfrm rot="0">
                  <a:off x="2493130" y="1927517"/>
                  <a:ext cx="1347591" cy="1346890"/>
                  <a:chOff x="4608576" y="4901184"/>
                  <a:chExt cx="768096" cy="835152"/>
                </a:xfrm>
              </p:grpSpPr>
              <p:pic>
                <p:nvPicPr>
                  <p:cNvPr id="2097166" name="图片 2097165"/>
                  <p:cNvPicPr/>
                  <p:nvPr/>
                </p:nvPicPr>
                <p:blipFill>
                  <a:blip r:embed="rId12"/>
                  <a:srcRect/>
                  <a:stretch>
                    <a:fillRect/>
                  </a:stretch>
                </p:blipFill>
                <p:spPr>
                  <a:xfrm>
                    <a:off x="4608576" y="4901184"/>
                    <a:ext cx="768096" cy="835152"/>
                  </a:xfrm>
                  <a:prstGeom prst="rect">
                    <a:avLst/>
                  </a:prstGeom>
                  <a:noFill/>
                  <a:ln>
                    <a:noFill/>
                  </a:ln>
                </p:spPr>
              </p:pic>
              <p:sp>
                <p:nvSpPr>
                  <p:cNvPr id="1048640" name="文本框 1048639"/>
                  <p:cNvSpPr txBox="1"/>
                  <p:nvPr/>
                </p:nvSpPr>
                <p:spPr>
                  <a:xfrm>
                    <a:off x="4727548" y="5028787"/>
                    <a:ext cx="534703" cy="581687"/>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solidFill>
                        <a:srgbClr val="FFFFFF"/>
                      </a:solidFill>
                      <a:latin typeface="Calibri" panose="020F0502020204030204" pitchFamily="34" charset="0"/>
                    </a:endParaRPr>
                  </a:p>
                </p:txBody>
              </p:sp>
            </p:grpSp>
          </p:grpSp>
          <p:grpSp>
            <p:nvGrpSpPr>
              <p:cNvPr id="71" name="组合 70"/>
              <p:cNvGrpSpPr/>
              <p:nvPr/>
            </p:nvGrpSpPr>
            <p:grpSpPr>
              <a:xfrm rot="0">
                <a:off x="5299971" y="1840265"/>
                <a:ext cx="2897549" cy="2115140"/>
                <a:chOff x="4309872" y="4992624"/>
                <a:chExt cx="1658112" cy="1316736"/>
              </a:xfrm>
            </p:grpSpPr>
            <p:pic>
              <p:nvPicPr>
                <p:cNvPr id="2097167" name="图片 2097166"/>
                <p:cNvPicPr/>
                <p:nvPr/>
              </p:nvPicPr>
              <p:blipFill>
                <a:blip r:embed="rId13"/>
                <a:srcRect/>
                <a:stretch>
                  <a:fillRect/>
                </a:stretch>
              </p:blipFill>
              <p:spPr>
                <a:xfrm>
                  <a:off x="4309872" y="4992624"/>
                  <a:ext cx="1658112" cy="1316736"/>
                </a:xfrm>
                <a:prstGeom prst="rect">
                  <a:avLst/>
                </a:prstGeom>
                <a:noFill/>
                <a:ln>
                  <a:noFill/>
                </a:ln>
              </p:spPr>
            </p:pic>
            <p:sp>
              <p:nvSpPr>
                <p:cNvPr id="1048641" name="文本框 1048640"/>
                <p:cNvSpPr txBox="1"/>
                <p:nvPr/>
              </p:nvSpPr>
              <p:spPr>
                <a:xfrm rot="2700000">
                  <a:off x="4295551" y="5210309"/>
                  <a:ext cx="1848829" cy="700429"/>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solidFill>
                      <a:srgbClr val="FFFFFF"/>
                    </a:solidFill>
                    <a:latin typeface="Calibri" panose="020F0502020204030204" pitchFamily="34" charset="0"/>
                  </a:endParaRPr>
                </a:p>
              </p:txBody>
            </p:sp>
          </p:grpSp>
          <p:grpSp>
            <p:nvGrpSpPr>
              <p:cNvPr id="72" name="组合 71"/>
              <p:cNvGrpSpPr/>
              <p:nvPr/>
            </p:nvGrpSpPr>
            <p:grpSpPr>
              <a:xfrm rot="0">
                <a:off x="5994271" y="1862770"/>
                <a:ext cx="1005566" cy="1005566"/>
                <a:chOff x="2484664" y="1916113"/>
                <a:chExt cx="1372508" cy="1372508"/>
              </a:xfrm>
            </p:grpSpPr>
            <p:sp>
              <p:nvSpPr>
                <p:cNvPr id="1048642" name="椭圆 1048641"/>
                <p:cNvSpPr/>
                <p:nvPr/>
              </p:nvSpPr>
              <p:spPr>
                <a:xfrm>
                  <a:off x="2484080" y="1916861"/>
                  <a:ext cx="1374488" cy="1371370"/>
                </a:xfrm>
                <a:prstGeom prst="ellipse">
                  <a:avLst/>
                </a:prstGeom>
                <a:gradFill rotWithShape="0">
                  <a:gsLst>
                    <a:gs pos="0">
                      <a:schemeClr val="lt1">
                        <a:alpha val="100000"/>
                      </a:schemeClr>
                    </a:gs>
                    <a:gs pos="100000">
                      <a:srgbClr val="D4DADA">
                        <a:alpha val="100000"/>
                      </a:srgbClr>
                    </a:gs>
                  </a:gsLst>
                  <a:lin ang="2700000" scaled="1"/>
                </a:gradFill>
                <a:ln>
                  <a:noFill/>
                </a:ln>
                <a:effectLst>
                  <a:outerShdw dist="50799" dir="2700000" algn="tl">
                    <a:srgbClr val="000000">
                      <a:alpha val="9999"/>
                    </a:srgbClr>
                  </a:outerShdw>
                </a:effectLst>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solidFill>
                      <a:srgbClr val="FFFFFF"/>
                    </a:solidFill>
                    <a:latin typeface="Calibri" panose="020F0502020204030204" pitchFamily="34" charset="0"/>
                  </a:endParaRPr>
                </a:p>
              </p:txBody>
            </p:sp>
            <p:grpSp>
              <p:nvGrpSpPr>
                <p:cNvPr id="73" name="组合 72"/>
                <p:cNvGrpSpPr/>
                <p:nvPr/>
              </p:nvGrpSpPr>
              <p:grpSpPr>
                <a:xfrm rot="0">
                  <a:off x="2496650" y="1925493"/>
                  <a:ext cx="1352224" cy="1349929"/>
                  <a:chOff x="4712208" y="5010912"/>
                  <a:chExt cx="566928" cy="615696"/>
                </a:xfrm>
              </p:grpSpPr>
              <p:pic>
                <p:nvPicPr>
                  <p:cNvPr id="2097168" name="图片 2097167"/>
                  <p:cNvPicPr/>
                  <p:nvPr/>
                </p:nvPicPr>
                <p:blipFill>
                  <a:blip r:embed="rId14"/>
                  <a:srcRect/>
                  <a:stretch>
                    <a:fillRect/>
                  </a:stretch>
                </p:blipFill>
                <p:spPr>
                  <a:xfrm>
                    <a:off x="4712208" y="5010912"/>
                    <a:ext cx="566928" cy="615696"/>
                  </a:xfrm>
                  <a:prstGeom prst="rect">
                    <a:avLst/>
                  </a:prstGeom>
                  <a:noFill/>
                  <a:ln>
                    <a:noFill/>
                  </a:ln>
                </p:spPr>
              </p:pic>
              <p:sp>
                <p:nvSpPr>
                  <p:cNvPr id="1048643" name="文本框 1048642"/>
                  <p:cNvSpPr txBox="1"/>
                  <p:nvPr/>
                </p:nvSpPr>
                <p:spPr>
                  <a:xfrm>
                    <a:off x="4798244" y="5105696"/>
                    <a:ext cx="393310" cy="427870"/>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solidFill>
                        <a:srgbClr val="FFFFFF"/>
                      </a:solidFill>
                      <a:latin typeface="Calibri" panose="020F0502020204030204" pitchFamily="34" charset="0"/>
                    </a:endParaRPr>
                  </a:p>
                </p:txBody>
              </p:sp>
            </p:grpSp>
          </p:grpSp>
        </p:grpSp>
        <p:sp>
          <p:nvSpPr>
            <p:cNvPr id="1048644" name="任意多边形 1048643"/>
            <p:cNvSpPr/>
            <p:nvPr/>
          </p:nvSpPr>
          <p:spPr bwMode="auto">
            <a:xfrm>
              <a:off x="5821510" y="5179157"/>
              <a:ext cx="376299" cy="271469"/>
            </a:xfrm>
            <a:custGeom>
              <a:avLst/>
              <a:gdLst>
                <a:gd name="l" fmla="*/ 0 w 3362326"/>
                <a:gd name="t" fmla="*/ 0 h 2424113"/>
                <a:gd name="r" fmla="*/ 3362326 w 3362326"/>
                <a:gd name="b" fmla="*/ 2424113 h 2424113"/>
              </a:gdLst>
              <a:ahLst/>
              <a:cxnLst/>
              <a:rect l="l" t="t" r="r" b="b"/>
              <a:pathLst>
                <a:path w="3362326" h="2424113">
                  <a:moveTo>
                    <a:pt x="860805" y="1460500"/>
                  </a:moveTo>
                  <a:lnTo>
                    <a:pt x="965275" y="1460500"/>
                  </a:lnTo>
                  <a:lnTo>
                    <a:pt x="961464" y="1465582"/>
                  </a:lnTo>
                  <a:lnTo>
                    <a:pt x="957654" y="1470664"/>
                  </a:lnTo>
                  <a:lnTo>
                    <a:pt x="953843" y="1476380"/>
                  </a:lnTo>
                  <a:lnTo>
                    <a:pt x="949715" y="1482415"/>
                  </a:lnTo>
                  <a:lnTo>
                    <a:pt x="483570" y="2244666"/>
                  </a:lnTo>
                  <a:lnTo>
                    <a:pt x="483570" y="2248795"/>
                  </a:lnTo>
                  <a:lnTo>
                    <a:pt x="483570" y="2251971"/>
                  </a:lnTo>
                  <a:lnTo>
                    <a:pt x="483888" y="2255147"/>
                  </a:lnTo>
                  <a:lnTo>
                    <a:pt x="484205" y="2257371"/>
                  </a:lnTo>
                  <a:lnTo>
                    <a:pt x="2880661" y="2259594"/>
                  </a:lnTo>
                  <a:lnTo>
                    <a:pt x="2880978" y="2256735"/>
                  </a:lnTo>
                  <a:lnTo>
                    <a:pt x="2881614" y="2253877"/>
                  </a:lnTo>
                  <a:lnTo>
                    <a:pt x="2881931" y="2250066"/>
                  </a:lnTo>
                  <a:lnTo>
                    <a:pt x="2881614" y="2245619"/>
                  </a:lnTo>
                  <a:lnTo>
                    <a:pt x="2422137" y="1485273"/>
                  </a:lnTo>
                  <a:lnTo>
                    <a:pt x="2411023" y="1471934"/>
                  </a:lnTo>
                  <a:lnTo>
                    <a:pt x="2401179" y="1460500"/>
                  </a:lnTo>
                  <a:lnTo>
                    <a:pt x="2509460" y="1460500"/>
                  </a:lnTo>
                  <a:lnTo>
                    <a:pt x="3024188" y="2273251"/>
                  </a:lnTo>
                  <a:lnTo>
                    <a:pt x="3024188" y="2423478"/>
                  </a:lnTo>
                  <a:lnTo>
                    <a:pt x="3021648" y="2424113"/>
                  </a:lnTo>
                  <a:lnTo>
                    <a:pt x="3018472" y="2424113"/>
                  </a:lnTo>
                  <a:lnTo>
                    <a:pt x="345441" y="2421890"/>
                  </a:lnTo>
                  <a:lnTo>
                    <a:pt x="341948" y="2421572"/>
                  </a:lnTo>
                  <a:lnTo>
                    <a:pt x="338138" y="2421255"/>
                  </a:lnTo>
                  <a:lnTo>
                    <a:pt x="338138" y="2277062"/>
                  </a:lnTo>
                  <a:lnTo>
                    <a:pt x="860805" y="1460500"/>
                  </a:lnTo>
                  <a:close/>
                  <a:moveTo>
                    <a:pt x="3185714" y="941387"/>
                  </a:moveTo>
                  <a:lnTo>
                    <a:pt x="3196514" y="947100"/>
                  </a:lnTo>
                  <a:lnTo>
                    <a:pt x="3207949" y="953766"/>
                  </a:lnTo>
                  <a:lnTo>
                    <a:pt x="3213667" y="957575"/>
                  </a:lnTo>
                  <a:lnTo>
                    <a:pt x="3219702" y="962019"/>
                  </a:lnTo>
                  <a:lnTo>
                    <a:pt x="3225420" y="966145"/>
                  </a:lnTo>
                  <a:lnTo>
                    <a:pt x="3231455" y="970906"/>
                  </a:lnTo>
                  <a:lnTo>
                    <a:pt x="3237490" y="975985"/>
                  </a:lnTo>
                  <a:lnTo>
                    <a:pt x="3243526" y="981699"/>
                  </a:lnTo>
                  <a:lnTo>
                    <a:pt x="3249243" y="987095"/>
                  </a:lnTo>
                  <a:lnTo>
                    <a:pt x="3255279" y="993443"/>
                  </a:lnTo>
                  <a:lnTo>
                    <a:pt x="3261314" y="999791"/>
                  </a:lnTo>
                  <a:lnTo>
                    <a:pt x="3267032" y="1006457"/>
                  </a:lnTo>
                  <a:lnTo>
                    <a:pt x="3273067" y="1014075"/>
                  </a:lnTo>
                  <a:lnTo>
                    <a:pt x="3278785" y="1021376"/>
                  </a:lnTo>
                  <a:lnTo>
                    <a:pt x="3284185" y="1029311"/>
                  </a:lnTo>
                  <a:lnTo>
                    <a:pt x="3289902" y="1037247"/>
                  </a:lnTo>
                  <a:lnTo>
                    <a:pt x="3295302" y="1045817"/>
                  </a:lnTo>
                  <a:lnTo>
                    <a:pt x="3300702" y="1054704"/>
                  </a:lnTo>
                  <a:lnTo>
                    <a:pt x="3305785" y="1064544"/>
                  </a:lnTo>
                  <a:lnTo>
                    <a:pt x="3310549" y="1074067"/>
                  </a:lnTo>
                  <a:lnTo>
                    <a:pt x="3315632" y="1084224"/>
                  </a:lnTo>
                  <a:lnTo>
                    <a:pt x="3320079" y="1094699"/>
                  </a:lnTo>
                  <a:lnTo>
                    <a:pt x="3324526" y="1105808"/>
                  </a:lnTo>
                  <a:lnTo>
                    <a:pt x="3328655" y="1116918"/>
                  </a:lnTo>
                  <a:lnTo>
                    <a:pt x="3332467" y="1128662"/>
                  </a:lnTo>
                  <a:lnTo>
                    <a:pt x="3335961" y="1140724"/>
                  </a:lnTo>
                  <a:lnTo>
                    <a:pt x="3339138" y="1153104"/>
                  </a:lnTo>
                  <a:lnTo>
                    <a:pt x="3342632" y="1166118"/>
                  </a:lnTo>
                  <a:lnTo>
                    <a:pt x="3345173" y="1179767"/>
                  </a:lnTo>
                  <a:lnTo>
                    <a:pt x="3347714" y="1193415"/>
                  </a:lnTo>
                  <a:lnTo>
                    <a:pt x="3350573" y="1282609"/>
                  </a:lnTo>
                  <a:lnTo>
                    <a:pt x="3353432" y="1374343"/>
                  </a:lnTo>
                  <a:lnTo>
                    <a:pt x="3355655" y="1472425"/>
                  </a:lnTo>
                  <a:lnTo>
                    <a:pt x="3357879" y="1578442"/>
                  </a:lnTo>
                  <a:lnTo>
                    <a:pt x="3359785" y="1696204"/>
                  </a:lnTo>
                  <a:lnTo>
                    <a:pt x="3361055" y="1828884"/>
                  </a:lnTo>
                  <a:lnTo>
                    <a:pt x="3362008" y="1978387"/>
                  </a:lnTo>
                  <a:lnTo>
                    <a:pt x="3362326" y="2147887"/>
                  </a:lnTo>
                  <a:lnTo>
                    <a:pt x="3042772" y="2147887"/>
                  </a:lnTo>
                  <a:lnTo>
                    <a:pt x="2678113" y="1585108"/>
                  </a:lnTo>
                  <a:lnTo>
                    <a:pt x="2686689" y="1540670"/>
                  </a:lnTo>
                  <a:lnTo>
                    <a:pt x="2694313" y="1501627"/>
                  </a:lnTo>
                  <a:lnTo>
                    <a:pt x="2701937" y="1466711"/>
                  </a:lnTo>
                  <a:lnTo>
                    <a:pt x="2708607" y="1436556"/>
                  </a:lnTo>
                  <a:lnTo>
                    <a:pt x="2715278" y="1409576"/>
                  </a:lnTo>
                  <a:lnTo>
                    <a:pt x="2720995" y="1385770"/>
                  </a:lnTo>
                  <a:lnTo>
                    <a:pt x="2727031" y="1364186"/>
                  </a:lnTo>
                  <a:lnTo>
                    <a:pt x="2732748" y="1344823"/>
                  </a:lnTo>
                  <a:lnTo>
                    <a:pt x="2743548" y="1309272"/>
                  </a:lnTo>
                  <a:lnTo>
                    <a:pt x="2754348" y="1274991"/>
                  </a:lnTo>
                  <a:lnTo>
                    <a:pt x="2759748" y="1256581"/>
                  </a:lnTo>
                  <a:lnTo>
                    <a:pt x="2765784" y="1237219"/>
                  </a:lnTo>
                  <a:lnTo>
                    <a:pt x="2771819" y="1215635"/>
                  </a:lnTo>
                  <a:lnTo>
                    <a:pt x="2778490" y="1191511"/>
                  </a:lnTo>
                  <a:lnTo>
                    <a:pt x="2779760" y="1187067"/>
                  </a:lnTo>
                  <a:lnTo>
                    <a:pt x="2784843" y="1174370"/>
                  </a:lnTo>
                  <a:lnTo>
                    <a:pt x="2792466" y="1155960"/>
                  </a:lnTo>
                  <a:lnTo>
                    <a:pt x="2797866" y="1144851"/>
                  </a:lnTo>
                  <a:lnTo>
                    <a:pt x="2803266" y="1132789"/>
                  </a:lnTo>
                  <a:lnTo>
                    <a:pt x="2809619" y="1119775"/>
                  </a:lnTo>
                  <a:lnTo>
                    <a:pt x="2816607" y="1106443"/>
                  </a:lnTo>
                  <a:lnTo>
                    <a:pt x="2824549" y="1092794"/>
                  </a:lnTo>
                  <a:lnTo>
                    <a:pt x="2833125" y="1078828"/>
                  </a:lnTo>
                  <a:lnTo>
                    <a:pt x="2842019" y="1065179"/>
                  </a:lnTo>
                  <a:lnTo>
                    <a:pt x="2851549" y="1051530"/>
                  </a:lnTo>
                  <a:lnTo>
                    <a:pt x="2862031" y="1038516"/>
                  </a:lnTo>
                  <a:lnTo>
                    <a:pt x="2867113" y="1032168"/>
                  </a:lnTo>
                  <a:lnTo>
                    <a:pt x="2872831" y="1025820"/>
                  </a:lnTo>
                  <a:lnTo>
                    <a:pt x="2873149" y="1025820"/>
                  </a:lnTo>
                  <a:lnTo>
                    <a:pt x="2873466" y="1025820"/>
                  </a:lnTo>
                  <a:lnTo>
                    <a:pt x="2873784" y="1028041"/>
                  </a:lnTo>
                  <a:lnTo>
                    <a:pt x="2873466" y="1032168"/>
                  </a:lnTo>
                  <a:lnTo>
                    <a:pt x="2873149" y="1037881"/>
                  </a:lnTo>
                  <a:lnTo>
                    <a:pt x="2870607" y="1054387"/>
                  </a:lnTo>
                  <a:lnTo>
                    <a:pt x="2866796" y="1076289"/>
                  </a:lnTo>
                  <a:lnTo>
                    <a:pt x="2856313" y="1132471"/>
                  </a:lnTo>
                  <a:lnTo>
                    <a:pt x="2843925" y="1197859"/>
                  </a:lnTo>
                  <a:lnTo>
                    <a:pt x="2819784" y="1318160"/>
                  </a:lnTo>
                  <a:lnTo>
                    <a:pt x="2815654" y="1340062"/>
                  </a:lnTo>
                  <a:lnTo>
                    <a:pt x="2812478" y="1355933"/>
                  </a:lnTo>
                  <a:lnTo>
                    <a:pt x="2811525" y="1365455"/>
                  </a:lnTo>
                  <a:lnTo>
                    <a:pt x="2811207" y="1366725"/>
                  </a:lnTo>
                  <a:lnTo>
                    <a:pt x="2811525" y="1367042"/>
                  </a:lnTo>
                  <a:lnTo>
                    <a:pt x="2811843" y="1366407"/>
                  </a:lnTo>
                  <a:lnTo>
                    <a:pt x="2828678" y="1332761"/>
                  </a:lnTo>
                  <a:lnTo>
                    <a:pt x="2846149" y="1298798"/>
                  </a:lnTo>
                  <a:lnTo>
                    <a:pt x="2864255" y="1265469"/>
                  </a:lnTo>
                  <a:lnTo>
                    <a:pt x="2882360" y="1232775"/>
                  </a:lnTo>
                  <a:lnTo>
                    <a:pt x="2901419" y="1200716"/>
                  </a:lnTo>
                  <a:lnTo>
                    <a:pt x="2920160" y="1169927"/>
                  </a:lnTo>
                  <a:lnTo>
                    <a:pt x="2938584" y="1140089"/>
                  </a:lnTo>
                  <a:lnTo>
                    <a:pt x="2957325" y="1112792"/>
                  </a:lnTo>
                  <a:lnTo>
                    <a:pt x="2974796" y="1086764"/>
                  </a:lnTo>
                  <a:lnTo>
                    <a:pt x="2991314" y="1062957"/>
                  </a:lnTo>
                  <a:lnTo>
                    <a:pt x="3007514" y="1041373"/>
                  </a:lnTo>
                  <a:lnTo>
                    <a:pt x="3022125" y="1022963"/>
                  </a:lnTo>
                  <a:lnTo>
                    <a:pt x="3035467" y="1006775"/>
                  </a:lnTo>
                  <a:lnTo>
                    <a:pt x="3041820" y="999791"/>
                  </a:lnTo>
                  <a:lnTo>
                    <a:pt x="3047537" y="993760"/>
                  </a:lnTo>
                  <a:lnTo>
                    <a:pt x="3052620" y="988682"/>
                  </a:lnTo>
                  <a:lnTo>
                    <a:pt x="3057384" y="984555"/>
                  </a:lnTo>
                  <a:lnTo>
                    <a:pt x="3062149" y="981381"/>
                  </a:lnTo>
                  <a:lnTo>
                    <a:pt x="3065643" y="978524"/>
                  </a:lnTo>
                  <a:lnTo>
                    <a:pt x="3079937" y="971224"/>
                  </a:lnTo>
                  <a:lnTo>
                    <a:pt x="3094549" y="964241"/>
                  </a:lnTo>
                  <a:lnTo>
                    <a:pt x="3109161" y="958210"/>
                  </a:lnTo>
                  <a:lnTo>
                    <a:pt x="3116784" y="955353"/>
                  </a:lnTo>
                  <a:lnTo>
                    <a:pt x="3124408" y="953131"/>
                  </a:lnTo>
                  <a:lnTo>
                    <a:pt x="3132031" y="950909"/>
                  </a:lnTo>
                  <a:lnTo>
                    <a:pt x="3139337" y="948687"/>
                  </a:lnTo>
                  <a:lnTo>
                    <a:pt x="3146961" y="946783"/>
                  </a:lnTo>
                  <a:lnTo>
                    <a:pt x="3154902" y="945196"/>
                  </a:lnTo>
                  <a:lnTo>
                    <a:pt x="3162208" y="943609"/>
                  </a:lnTo>
                  <a:lnTo>
                    <a:pt x="3170149" y="942974"/>
                  </a:lnTo>
                  <a:lnTo>
                    <a:pt x="3178090" y="942339"/>
                  </a:lnTo>
                  <a:lnTo>
                    <a:pt x="3185714" y="941387"/>
                  </a:lnTo>
                  <a:close/>
                  <a:moveTo>
                    <a:pt x="176612" y="941387"/>
                  </a:moveTo>
                  <a:lnTo>
                    <a:pt x="184236" y="942339"/>
                  </a:lnTo>
                  <a:lnTo>
                    <a:pt x="192177" y="942974"/>
                  </a:lnTo>
                  <a:lnTo>
                    <a:pt x="200118" y="943609"/>
                  </a:lnTo>
                  <a:lnTo>
                    <a:pt x="207742" y="945196"/>
                  </a:lnTo>
                  <a:lnTo>
                    <a:pt x="215047" y="946783"/>
                  </a:lnTo>
                  <a:lnTo>
                    <a:pt x="222989" y="948687"/>
                  </a:lnTo>
                  <a:lnTo>
                    <a:pt x="230295" y="950909"/>
                  </a:lnTo>
                  <a:lnTo>
                    <a:pt x="238236" y="953131"/>
                  </a:lnTo>
                  <a:lnTo>
                    <a:pt x="245542" y="955353"/>
                  </a:lnTo>
                  <a:lnTo>
                    <a:pt x="253165" y="958210"/>
                  </a:lnTo>
                  <a:lnTo>
                    <a:pt x="268095" y="964241"/>
                  </a:lnTo>
                  <a:lnTo>
                    <a:pt x="282389" y="971224"/>
                  </a:lnTo>
                  <a:lnTo>
                    <a:pt x="296683" y="978524"/>
                  </a:lnTo>
                  <a:lnTo>
                    <a:pt x="300812" y="981381"/>
                  </a:lnTo>
                  <a:lnTo>
                    <a:pt x="304624" y="984555"/>
                  </a:lnTo>
                  <a:lnTo>
                    <a:pt x="309706" y="988682"/>
                  </a:lnTo>
                  <a:lnTo>
                    <a:pt x="314789" y="993760"/>
                  </a:lnTo>
                  <a:lnTo>
                    <a:pt x="320824" y="999791"/>
                  </a:lnTo>
                  <a:lnTo>
                    <a:pt x="326859" y="1006775"/>
                  </a:lnTo>
                  <a:lnTo>
                    <a:pt x="340201" y="1022963"/>
                  </a:lnTo>
                  <a:lnTo>
                    <a:pt x="354812" y="1041373"/>
                  </a:lnTo>
                  <a:lnTo>
                    <a:pt x="371012" y="1062957"/>
                  </a:lnTo>
                  <a:lnTo>
                    <a:pt x="387530" y="1086764"/>
                  </a:lnTo>
                  <a:lnTo>
                    <a:pt x="405636" y="1112792"/>
                  </a:lnTo>
                  <a:lnTo>
                    <a:pt x="423742" y="1140089"/>
                  </a:lnTo>
                  <a:lnTo>
                    <a:pt x="442166" y="1169927"/>
                  </a:lnTo>
                  <a:lnTo>
                    <a:pt x="460907" y="1200716"/>
                  </a:lnTo>
                  <a:lnTo>
                    <a:pt x="479966" y="1232775"/>
                  </a:lnTo>
                  <a:lnTo>
                    <a:pt x="498389" y="1265469"/>
                  </a:lnTo>
                  <a:lnTo>
                    <a:pt x="516177" y="1298798"/>
                  </a:lnTo>
                  <a:lnTo>
                    <a:pt x="533966" y="1332761"/>
                  </a:lnTo>
                  <a:lnTo>
                    <a:pt x="550801" y="1366407"/>
                  </a:lnTo>
                  <a:lnTo>
                    <a:pt x="550801" y="1367042"/>
                  </a:lnTo>
                  <a:lnTo>
                    <a:pt x="551119" y="1366725"/>
                  </a:lnTo>
                  <a:lnTo>
                    <a:pt x="551119" y="1365455"/>
                  </a:lnTo>
                  <a:lnTo>
                    <a:pt x="549848" y="1355933"/>
                  </a:lnTo>
                  <a:lnTo>
                    <a:pt x="546672" y="1340062"/>
                  </a:lnTo>
                  <a:lnTo>
                    <a:pt x="542542" y="1318160"/>
                  </a:lnTo>
                  <a:lnTo>
                    <a:pt x="519036" y="1197859"/>
                  </a:lnTo>
                  <a:lnTo>
                    <a:pt x="506013" y="1132471"/>
                  </a:lnTo>
                  <a:lnTo>
                    <a:pt x="495530" y="1076289"/>
                  </a:lnTo>
                  <a:lnTo>
                    <a:pt x="491719" y="1054387"/>
                  </a:lnTo>
                  <a:lnTo>
                    <a:pt x="489495" y="1037881"/>
                  </a:lnTo>
                  <a:lnTo>
                    <a:pt x="488860" y="1032168"/>
                  </a:lnTo>
                  <a:lnTo>
                    <a:pt x="488542" y="1028041"/>
                  </a:lnTo>
                  <a:lnTo>
                    <a:pt x="488860" y="1025820"/>
                  </a:lnTo>
                  <a:lnTo>
                    <a:pt x="489177" y="1025820"/>
                  </a:lnTo>
                  <a:lnTo>
                    <a:pt x="489495" y="1025820"/>
                  </a:lnTo>
                  <a:lnTo>
                    <a:pt x="495213" y="1032168"/>
                  </a:lnTo>
                  <a:lnTo>
                    <a:pt x="500295" y="1038516"/>
                  </a:lnTo>
                  <a:lnTo>
                    <a:pt x="510777" y="1051530"/>
                  </a:lnTo>
                  <a:lnTo>
                    <a:pt x="520307" y="1065179"/>
                  </a:lnTo>
                  <a:lnTo>
                    <a:pt x="529201" y="1078828"/>
                  </a:lnTo>
                  <a:lnTo>
                    <a:pt x="537777" y="1092794"/>
                  </a:lnTo>
                  <a:lnTo>
                    <a:pt x="545719" y="1106443"/>
                  </a:lnTo>
                  <a:lnTo>
                    <a:pt x="552707" y="1119775"/>
                  </a:lnTo>
                  <a:lnTo>
                    <a:pt x="559060" y="1132789"/>
                  </a:lnTo>
                  <a:lnTo>
                    <a:pt x="565095" y="1144851"/>
                  </a:lnTo>
                  <a:lnTo>
                    <a:pt x="569860" y="1155960"/>
                  </a:lnTo>
                  <a:lnTo>
                    <a:pt x="577483" y="1174370"/>
                  </a:lnTo>
                  <a:lnTo>
                    <a:pt x="582566" y="1187067"/>
                  </a:lnTo>
                  <a:lnTo>
                    <a:pt x="584154" y="1191511"/>
                  </a:lnTo>
                  <a:lnTo>
                    <a:pt x="590507" y="1215635"/>
                  </a:lnTo>
                  <a:lnTo>
                    <a:pt x="596542" y="1237219"/>
                  </a:lnTo>
                  <a:lnTo>
                    <a:pt x="602578" y="1256581"/>
                  </a:lnTo>
                  <a:lnTo>
                    <a:pt x="607978" y="1274991"/>
                  </a:lnTo>
                  <a:lnTo>
                    <a:pt x="618778" y="1309272"/>
                  </a:lnTo>
                  <a:lnTo>
                    <a:pt x="629895" y="1344823"/>
                  </a:lnTo>
                  <a:lnTo>
                    <a:pt x="635613" y="1364186"/>
                  </a:lnTo>
                  <a:lnTo>
                    <a:pt x="641013" y="1385770"/>
                  </a:lnTo>
                  <a:lnTo>
                    <a:pt x="647366" y="1409576"/>
                  </a:lnTo>
                  <a:lnTo>
                    <a:pt x="653719" y="1436556"/>
                  </a:lnTo>
                  <a:lnTo>
                    <a:pt x="660389" y="1466711"/>
                  </a:lnTo>
                  <a:lnTo>
                    <a:pt x="668013" y="1501627"/>
                  </a:lnTo>
                  <a:lnTo>
                    <a:pt x="675636" y="1540670"/>
                  </a:lnTo>
                  <a:lnTo>
                    <a:pt x="684213" y="1585108"/>
                  </a:lnTo>
                  <a:lnTo>
                    <a:pt x="319871" y="2147887"/>
                  </a:lnTo>
                  <a:lnTo>
                    <a:pt x="0" y="2147887"/>
                  </a:lnTo>
                  <a:lnTo>
                    <a:pt x="318" y="1978387"/>
                  </a:lnTo>
                  <a:lnTo>
                    <a:pt x="953" y="1828884"/>
                  </a:lnTo>
                  <a:lnTo>
                    <a:pt x="2541" y="1696204"/>
                  </a:lnTo>
                  <a:lnTo>
                    <a:pt x="4447" y="1578442"/>
                  </a:lnTo>
                  <a:lnTo>
                    <a:pt x="6671" y="1472425"/>
                  </a:lnTo>
                  <a:lnTo>
                    <a:pt x="8894" y="1374343"/>
                  </a:lnTo>
                  <a:lnTo>
                    <a:pt x="11753" y="1282609"/>
                  </a:lnTo>
                  <a:lnTo>
                    <a:pt x="14612" y="1193415"/>
                  </a:lnTo>
                  <a:lnTo>
                    <a:pt x="17153" y="1179767"/>
                  </a:lnTo>
                  <a:lnTo>
                    <a:pt x="19694" y="1166118"/>
                  </a:lnTo>
                  <a:lnTo>
                    <a:pt x="23188" y="1153104"/>
                  </a:lnTo>
                  <a:lnTo>
                    <a:pt x="26365" y="1140724"/>
                  </a:lnTo>
                  <a:lnTo>
                    <a:pt x="29859" y="1128662"/>
                  </a:lnTo>
                  <a:lnTo>
                    <a:pt x="33671" y="1116918"/>
                  </a:lnTo>
                  <a:lnTo>
                    <a:pt x="37800" y="1105808"/>
                  </a:lnTo>
                  <a:lnTo>
                    <a:pt x="42247" y="1094699"/>
                  </a:lnTo>
                  <a:lnTo>
                    <a:pt x="46694" y="1084224"/>
                  </a:lnTo>
                  <a:lnTo>
                    <a:pt x="51777" y="1074067"/>
                  </a:lnTo>
                  <a:lnTo>
                    <a:pt x="56541" y="1064544"/>
                  </a:lnTo>
                  <a:lnTo>
                    <a:pt x="61624" y="1054704"/>
                  </a:lnTo>
                  <a:lnTo>
                    <a:pt x="67024" y="1045817"/>
                  </a:lnTo>
                  <a:lnTo>
                    <a:pt x="72424" y="1037247"/>
                  </a:lnTo>
                  <a:lnTo>
                    <a:pt x="78141" y="1029311"/>
                  </a:lnTo>
                  <a:lnTo>
                    <a:pt x="83541" y="1021376"/>
                  </a:lnTo>
                  <a:lnTo>
                    <a:pt x="89259" y="1014075"/>
                  </a:lnTo>
                  <a:lnTo>
                    <a:pt x="95294" y="1006457"/>
                  </a:lnTo>
                  <a:lnTo>
                    <a:pt x="101012" y="999791"/>
                  </a:lnTo>
                  <a:lnTo>
                    <a:pt x="107047" y="993443"/>
                  </a:lnTo>
                  <a:lnTo>
                    <a:pt x="113083" y="987095"/>
                  </a:lnTo>
                  <a:lnTo>
                    <a:pt x="118800" y="981699"/>
                  </a:lnTo>
                  <a:lnTo>
                    <a:pt x="124836" y="975985"/>
                  </a:lnTo>
                  <a:lnTo>
                    <a:pt x="130871" y="970906"/>
                  </a:lnTo>
                  <a:lnTo>
                    <a:pt x="136906" y="966145"/>
                  </a:lnTo>
                  <a:lnTo>
                    <a:pt x="142624" y="962019"/>
                  </a:lnTo>
                  <a:lnTo>
                    <a:pt x="148659" y="957575"/>
                  </a:lnTo>
                  <a:lnTo>
                    <a:pt x="154694" y="953766"/>
                  </a:lnTo>
                  <a:lnTo>
                    <a:pt x="165812" y="947100"/>
                  </a:lnTo>
                  <a:lnTo>
                    <a:pt x="176612" y="941387"/>
                  </a:lnTo>
                  <a:close/>
                  <a:moveTo>
                    <a:pt x="1531981" y="658812"/>
                  </a:moveTo>
                  <a:lnTo>
                    <a:pt x="1531981" y="659130"/>
                  </a:lnTo>
                  <a:lnTo>
                    <a:pt x="1532299" y="658812"/>
                  </a:lnTo>
                  <a:lnTo>
                    <a:pt x="1532934" y="669616"/>
                  </a:lnTo>
                  <a:lnTo>
                    <a:pt x="1534523" y="682009"/>
                  </a:lnTo>
                  <a:lnTo>
                    <a:pt x="1536430" y="695673"/>
                  </a:lnTo>
                  <a:lnTo>
                    <a:pt x="1538654" y="711244"/>
                  </a:lnTo>
                  <a:lnTo>
                    <a:pt x="1541514" y="728085"/>
                  </a:lnTo>
                  <a:lnTo>
                    <a:pt x="1545327" y="746198"/>
                  </a:lnTo>
                  <a:lnTo>
                    <a:pt x="1549458" y="765900"/>
                  </a:lnTo>
                  <a:lnTo>
                    <a:pt x="1554543" y="786873"/>
                  </a:lnTo>
                  <a:lnTo>
                    <a:pt x="1560263" y="808799"/>
                  </a:lnTo>
                  <a:lnTo>
                    <a:pt x="1566936" y="831678"/>
                  </a:lnTo>
                  <a:lnTo>
                    <a:pt x="1574562" y="855828"/>
                  </a:lnTo>
                  <a:lnTo>
                    <a:pt x="1583142" y="881250"/>
                  </a:lnTo>
                  <a:lnTo>
                    <a:pt x="1592993" y="907307"/>
                  </a:lnTo>
                  <a:lnTo>
                    <a:pt x="1604115" y="934000"/>
                  </a:lnTo>
                  <a:lnTo>
                    <a:pt x="1615872" y="961963"/>
                  </a:lnTo>
                  <a:lnTo>
                    <a:pt x="1629218" y="990245"/>
                  </a:lnTo>
                  <a:lnTo>
                    <a:pt x="1633667" y="953066"/>
                  </a:lnTo>
                  <a:lnTo>
                    <a:pt x="1638752" y="917476"/>
                  </a:lnTo>
                  <a:lnTo>
                    <a:pt x="1643518" y="884745"/>
                  </a:lnTo>
                  <a:lnTo>
                    <a:pt x="1648285" y="855193"/>
                  </a:lnTo>
                  <a:lnTo>
                    <a:pt x="1652733" y="830089"/>
                  </a:lnTo>
                  <a:lnTo>
                    <a:pt x="1656547" y="809752"/>
                  </a:lnTo>
                  <a:lnTo>
                    <a:pt x="1660678" y="788779"/>
                  </a:lnTo>
                  <a:lnTo>
                    <a:pt x="1633350" y="725225"/>
                  </a:lnTo>
                  <a:lnTo>
                    <a:pt x="1677202" y="683280"/>
                  </a:lnTo>
                  <a:lnTo>
                    <a:pt x="1708661" y="683280"/>
                  </a:lnTo>
                  <a:lnTo>
                    <a:pt x="1752831" y="725225"/>
                  </a:lnTo>
                  <a:lnTo>
                    <a:pt x="1725503" y="788779"/>
                  </a:lnTo>
                  <a:lnTo>
                    <a:pt x="1729634" y="809752"/>
                  </a:lnTo>
                  <a:lnTo>
                    <a:pt x="1737578" y="855193"/>
                  </a:lnTo>
                  <a:lnTo>
                    <a:pt x="1742344" y="884745"/>
                  </a:lnTo>
                  <a:lnTo>
                    <a:pt x="1747111" y="917476"/>
                  </a:lnTo>
                  <a:lnTo>
                    <a:pt x="1752513" y="953066"/>
                  </a:lnTo>
                  <a:lnTo>
                    <a:pt x="1756962" y="990245"/>
                  </a:lnTo>
                  <a:lnTo>
                    <a:pt x="1770308" y="961963"/>
                  </a:lnTo>
                  <a:lnTo>
                    <a:pt x="1782066" y="934000"/>
                  </a:lnTo>
                  <a:lnTo>
                    <a:pt x="1792870" y="907307"/>
                  </a:lnTo>
                  <a:lnTo>
                    <a:pt x="1802720" y="881250"/>
                  </a:lnTo>
                  <a:lnTo>
                    <a:pt x="1811618" y="855828"/>
                  </a:lnTo>
                  <a:lnTo>
                    <a:pt x="1818927" y="831678"/>
                  </a:lnTo>
                  <a:lnTo>
                    <a:pt x="1825600" y="808799"/>
                  </a:lnTo>
                  <a:lnTo>
                    <a:pt x="1831638" y="786873"/>
                  </a:lnTo>
                  <a:lnTo>
                    <a:pt x="1836404" y="765900"/>
                  </a:lnTo>
                  <a:lnTo>
                    <a:pt x="1840853" y="746198"/>
                  </a:lnTo>
                  <a:lnTo>
                    <a:pt x="1844348" y="728085"/>
                  </a:lnTo>
                  <a:lnTo>
                    <a:pt x="1847208" y="711244"/>
                  </a:lnTo>
                  <a:lnTo>
                    <a:pt x="1849750" y="695673"/>
                  </a:lnTo>
                  <a:lnTo>
                    <a:pt x="1851657" y="682009"/>
                  </a:lnTo>
                  <a:lnTo>
                    <a:pt x="1852928" y="669616"/>
                  </a:lnTo>
                  <a:lnTo>
                    <a:pt x="1853881" y="658812"/>
                  </a:lnTo>
                  <a:lnTo>
                    <a:pt x="1854199" y="659130"/>
                  </a:lnTo>
                  <a:lnTo>
                    <a:pt x="1854199" y="658812"/>
                  </a:lnTo>
                  <a:lnTo>
                    <a:pt x="1871359" y="662943"/>
                  </a:lnTo>
                  <a:lnTo>
                    <a:pt x="1889154" y="667392"/>
                  </a:lnTo>
                  <a:lnTo>
                    <a:pt x="1908220" y="673111"/>
                  </a:lnTo>
                  <a:lnTo>
                    <a:pt x="1927922" y="679467"/>
                  </a:lnTo>
                  <a:lnTo>
                    <a:pt x="1946988" y="684869"/>
                  </a:lnTo>
                  <a:lnTo>
                    <a:pt x="1964465" y="690271"/>
                  </a:lnTo>
                  <a:lnTo>
                    <a:pt x="1980354" y="695355"/>
                  </a:lnTo>
                  <a:lnTo>
                    <a:pt x="1994971" y="700122"/>
                  </a:lnTo>
                  <a:lnTo>
                    <a:pt x="2008000" y="704888"/>
                  </a:lnTo>
                  <a:lnTo>
                    <a:pt x="2019757" y="709337"/>
                  </a:lnTo>
                  <a:lnTo>
                    <a:pt x="2030243" y="713786"/>
                  </a:lnTo>
                  <a:lnTo>
                    <a:pt x="2039459" y="717917"/>
                  </a:lnTo>
                  <a:lnTo>
                    <a:pt x="2047721" y="722048"/>
                  </a:lnTo>
                  <a:lnTo>
                    <a:pt x="2054712" y="725861"/>
                  </a:lnTo>
                  <a:lnTo>
                    <a:pt x="2060749" y="729674"/>
                  </a:lnTo>
                  <a:lnTo>
                    <a:pt x="2065834" y="733170"/>
                  </a:lnTo>
                  <a:lnTo>
                    <a:pt x="2070282" y="736665"/>
                  </a:lnTo>
                  <a:lnTo>
                    <a:pt x="2073778" y="739843"/>
                  </a:lnTo>
                  <a:lnTo>
                    <a:pt x="2076638" y="743021"/>
                  </a:lnTo>
                  <a:lnTo>
                    <a:pt x="2078862" y="746198"/>
                  </a:lnTo>
                  <a:lnTo>
                    <a:pt x="2084264" y="751600"/>
                  </a:lnTo>
                  <a:lnTo>
                    <a:pt x="2089348" y="757002"/>
                  </a:lnTo>
                  <a:lnTo>
                    <a:pt x="2093797" y="763040"/>
                  </a:lnTo>
                  <a:lnTo>
                    <a:pt x="2097928" y="769395"/>
                  </a:lnTo>
                  <a:lnTo>
                    <a:pt x="2100788" y="774480"/>
                  </a:lnTo>
                  <a:lnTo>
                    <a:pt x="2109368" y="788779"/>
                  </a:lnTo>
                  <a:lnTo>
                    <a:pt x="2139238" y="838033"/>
                  </a:lnTo>
                  <a:lnTo>
                    <a:pt x="2158940" y="870446"/>
                  </a:lnTo>
                  <a:lnTo>
                    <a:pt x="2180866" y="905400"/>
                  </a:lnTo>
                  <a:lnTo>
                    <a:pt x="2203428" y="941626"/>
                  </a:lnTo>
                  <a:lnTo>
                    <a:pt x="2226942" y="977216"/>
                  </a:lnTo>
                  <a:lnTo>
                    <a:pt x="2242196" y="999778"/>
                  </a:lnTo>
                  <a:lnTo>
                    <a:pt x="2256495" y="1021068"/>
                  </a:lnTo>
                  <a:lnTo>
                    <a:pt x="2280963" y="997553"/>
                  </a:lnTo>
                  <a:lnTo>
                    <a:pt x="2305749" y="972450"/>
                  </a:lnTo>
                  <a:lnTo>
                    <a:pt x="2326086" y="951159"/>
                  </a:lnTo>
                  <a:lnTo>
                    <a:pt x="2345470" y="930186"/>
                  </a:lnTo>
                  <a:lnTo>
                    <a:pt x="2380107" y="892372"/>
                  </a:lnTo>
                  <a:lnTo>
                    <a:pt x="2405529" y="864090"/>
                  </a:lnTo>
                  <a:lnTo>
                    <a:pt x="2417286" y="850109"/>
                  </a:lnTo>
                  <a:lnTo>
                    <a:pt x="2417922" y="849791"/>
                  </a:lnTo>
                  <a:lnTo>
                    <a:pt x="2421735" y="845660"/>
                  </a:lnTo>
                  <a:lnTo>
                    <a:pt x="2425548" y="841847"/>
                  </a:lnTo>
                  <a:lnTo>
                    <a:pt x="2429679" y="838033"/>
                  </a:lnTo>
                  <a:lnTo>
                    <a:pt x="2433493" y="834856"/>
                  </a:lnTo>
                  <a:lnTo>
                    <a:pt x="2437941" y="831678"/>
                  </a:lnTo>
                  <a:lnTo>
                    <a:pt x="2442072" y="828818"/>
                  </a:lnTo>
                  <a:lnTo>
                    <a:pt x="2446521" y="826276"/>
                  </a:lnTo>
                  <a:lnTo>
                    <a:pt x="2451605" y="823734"/>
                  </a:lnTo>
                  <a:lnTo>
                    <a:pt x="2456054" y="821509"/>
                  </a:lnTo>
                  <a:lnTo>
                    <a:pt x="2460821" y="819603"/>
                  </a:lnTo>
                  <a:lnTo>
                    <a:pt x="2465587" y="818014"/>
                  </a:lnTo>
                  <a:lnTo>
                    <a:pt x="2470672" y="816425"/>
                  </a:lnTo>
                  <a:lnTo>
                    <a:pt x="2475756" y="815154"/>
                  </a:lnTo>
                  <a:lnTo>
                    <a:pt x="2480522" y="814201"/>
                  </a:lnTo>
                  <a:lnTo>
                    <a:pt x="2485607" y="813565"/>
                  </a:lnTo>
                  <a:lnTo>
                    <a:pt x="2491009" y="812930"/>
                  </a:lnTo>
                  <a:lnTo>
                    <a:pt x="2495775" y="812930"/>
                  </a:lnTo>
                  <a:lnTo>
                    <a:pt x="2500860" y="812930"/>
                  </a:lnTo>
                  <a:lnTo>
                    <a:pt x="2506262" y="812930"/>
                  </a:lnTo>
                  <a:lnTo>
                    <a:pt x="2511346" y="813565"/>
                  </a:lnTo>
                  <a:lnTo>
                    <a:pt x="2516113" y="814201"/>
                  </a:lnTo>
                  <a:lnTo>
                    <a:pt x="2521515" y="815154"/>
                  </a:lnTo>
                  <a:lnTo>
                    <a:pt x="2526281" y="816425"/>
                  </a:lnTo>
                  <a:lnTo>
                    <a:pt x="2531366" y="817696"/>
                  </a:lnTo>
                  <a:lnTo>
                    <a:pt x="2536132" y="819603"/>
                  </a:lnTo>
                  <a:lnTo>
                    <a:pt x="2541216" y="821509"/>
                  </a:lnTo>
                  <a:lnTo>
                    <a:pt x="2545983" y="823734"/>
                  </a:lnTo>
                  <a:lnTo>
                    <a:pt x="2550432" y="826276"/>
                  </a:lnTo>
                  <a:lnTo>
                    <a:pt x="2555198" y="828818"/>
                  </a:lnTo>
                  <a:lnTo>
                    <a:pt x="2559647" y="831678"/>
                  </a:lnTo>
                  <a:lnTo>
                    <a:pt x="2563778" y="835174"/>
                  </a:lnTo>
                  <a:lnTo>
                    <a:pt x="2568227" y="838351"/>
                  </a:lnTo>
                  <a:lnTo>
                    <a:pt x="2572358" y="842164"/>
                  </a:lnTo>
                  <a:lnTo>
                    <a:pt x="2576171" y="845978"/>
                  </a:lnTo>
                  <a:lnTo>
                    <a:pt x="2579666" y="850109"/>
                  </a:lnTo>
                  <a:lnTo>
                    <a:pt x="2583162" y="854240"/>
                  </a:lnTo>
                  <a:lnTo>
                    <a:pt x="2586022" y="858688"/>
                  </a:lnTo>
                  <a:lnTo>
                    <a:pt x="2589200" y="863137"/>
                  </a:lnTo>
                  <a:lnTo>
                    <a:pt x="2591742" y="867586"/>
                  </a:lnTo>
                  <a:lnTo>
                    <a:pt x="2593966" y="872035"/>
                  </a:lnTo>
                  <a:lnTo>
                    <a:pt x="2596190" y="876801"/>
                  </a:lnTo>
                  <a:lnTo>
                    <a:pt x="2598097" y="881250"/>
                  </a:lnTo>
                  <a:lnTo>
                    <a:pt x="2600004" y="886334"/>
                  </a:lnTo>
                  <a:lnTo>
                    <a:pt x="2601275" y="891419"/>
                  </a:lnTo>
                  <a:lnTo>
                    <a:pt x="2602546" y="896185"/>
                  </a:lnTo>
                  <a:lnTo>
                    <a:pt x="2603499" y="901269"/>
                  </a:lnTo>
                  <a:lnTo>
                    <a:pt x="2604452" y="906036"/>
                  </a:lnTo>
                  <a:lnTo>
                    <a:pt x="2604770" y="911438"/>
                  </a:lnTo>
                  <a:lnTo>
                    <a:pt x="2605088" y="916522"/>
                  </a:lnTo>
                  <a:lnTo>
                    <a:pt x="2605088" y="921289"/>
                  </a:lnTo>
                  <a:lnTo>
                    <a:pt x="2604770" y="926691"/>
                  </a:lnTo>
                  <a:lnTo>
                    <a:pt x="2604452" y="931775"/>
                  </a:lnTo>
                  <a:lnTo>
                    <a:pt x="2603499" y="936542"/>
                  </a:lnTo>
                  <a:lnTo>
                    <a:pt x="2602546" y="941944"/>
                  </a:lnTo>
                  <a:lnTo>
                    <a:pt x="2601275" y="947028"/>
                  </a:lnTo>
                  <a:lnTo>
                    <a:pt x="2600004" y="951795"/>
                  </a:lnTo>
                  <a:lnTo>
                    <a:pt x="2598415" y="956879"/>
                  </a:lnTo>
                  <a:lnTo>
                    <a:pt x="2596190" y="961646"/>
                  </a:lnTo>
                  <a:lnTo>
                    <a:pt x="2593966" y="966412"/>
                  </a:lnTo>
                  <a:lnTo>
                    <a:pt x="2591742" y="970861"/>
                  </a:lnTo>
                  <a:lnTo>
                    <a:pt x="2588564" y="975627"/>
                  </a:lnTo>
                  <a:lnTo>
                    <a:pt x="2585704" y="980076"/>
                  </a:lnTo>
                  <a:lnTo>
                    <a:pt x="2582844" y="984207"/>
                  </a:lnTo>
                  <a:lnTo>
                    <a:pt x="2579349" y="988656"/>
                  </a:lnTo>
                  <a:lnTo>
                    <a:pt x="2566638" y="1003273"/>
                  </a:lnTo>
                  <a:lnTo>
                    <a:pt x="2534543" y="1039181"/>
                  </a:lnTo>
                  <a:lnTo>
                    <a:pt x="2512935" y="1063014"/>
                  </a:lnTo>
                  <a:lnTo>
                    <a:pt x="2488784" y="1089071"/>
                  </a:lnTo>
                  <a:lnTo>
                    <a:pt x="2463045" y="1116399"/>
                  </a:lnTo>
                  <a:lnTo>
                    <a:pt x="2436352" y="1143409"/>
                  </a:lnTo>
                  <a:lnTo>
                    <a:pt x="2417922" y="1161204"/>
                  </a:lnTo>
                  <a:lnTo>
                    <a:pt x="2400127" y="1178682"/>
                  </a:lnTo>
                  <a:lnTo>
                    <a:pt x="2382332" y="1195206"/>
                  </a:lnTo>
                  <a:lnTo>
                    <a:pt x="2364537" y="1210776"/>
                  </a:lnTo>
                  <a:lnTo>
                    <a:pt x="2354050" y="1219038"/>
                  </a:lnTo>
                  <a:lnTo>
                    <a:pt x="2343882" y="1226983"/>
                  </a:lnTo>
                  <a:lnTo>
                    <a:pt x="2333395" y="1234927"/>
                  </a:lnTo>
                  <a:lnTo>
                    <a:pt x="2322591" y="1241918"/>
                  </a:lnTo>
                  <a:lnTo>
                    <a:pt x="2316236" y="1246049"/>
                  </a:lnTo>
                  <a:lnTo>
                    <a:pt x="2309562" y="1249862"/>
                  </a:lnTo>
                  <a:lnTo>
                    <a:pt x="2301936" y="1253357"/>
                  </a:lnTo>
                  <a:lnTo>
                    <a:pt x="2294310" y="1257171"/>
                  </a:lnTo>
                  <a:lnTo>
                    <a:pt x="2284141" y="1260984"/>
                  </a:lnTo>
                  <a:lnTo>
                    <a:pt x="2279057" y="1262891"/>
                  </a:lnTo>
                  <a:lnTo>
                    <a:pt x="2272701" y="1264797"/>
                  </a:lnTo>
                  <a:lnTo>
                    <a:pt x="2266346" y="1266068"/>
                  </a:lnTo>
                  <a:lnTo>
                    <a:pt x="2258720" y="1267339"/>
                  </a:lnTo>
                  <a:lnTo>
                    <a:pt x="2250775" y="1267975"/>
                  </a:lnTo>
                  <a:lnTo>
                    <a:pt x="2241242" y="1268610"/>
                  </a:lnTo>
                  <a:lnTo>
                    <a:pt x="2233934" y="1268293"/>
                  </a:lnTo>
                  <a:lnTo>
                    <a:pt x="2226307" y="1267657"/>
                  </a:lnTo>
                  <a:lnTo>
                    <a:pt x="2217727" y="1266068"/>
                  </a:lnTo>
                  <a:lnTo>
                    <a:pt x="2209148" y="1263844"/>
                  </a:lnTo>
                  <a:lnTo>
                    <a:pt x="2198979" y="1260666"/>
                  </a:lnTo>
                  <a:lnTo>
                    <a:pt x="2190717" y="1257171"/>
                  </a:lnTo>
                  <a:lnTo>
                    <a:pt x="2184044" y="1253357"/>
                  </a:lnTo>
                  <a:lnTo>
                    <a:pt x="2178324" y="1250180"/>
                  </a:lnTo>
                  <a:lnTo>
                    <a:pt x="2172922" y="1246684"/>
                  </a:lnTo>
                  <a:lnTo>
                    <a:pt x="2168473" y="1243824"/>
                  </a:lnTo>
                  <a:lnTo>
                    <a:pt x="2160846" y="1237787"/>
                  </a:lnTo>
                  <a:lnTo>
                    <a:pt x="2154491" y="1232067"/>
                  </a:lnTo>
                  <a:lnTo>
                    <a:pt x="2148454" y="1226347"/>
                  </a:lnTo>
                  <a:lnTo>
                    <a:pt x="2137967" y="1215225"/>
                  </a:lnTo>
                  <a:lnTo>
                    <a:pt x="2128116" y="1204103"/>
                  </a:lnTo>
                  <a:lnTo>
                    <a:pt x="2118265" y="1192028"/>
                  </a:lnTo>
                  <a:lnTo>
                    <a:pt x="2109050" y="1179953"/>
                  </a:lnTo>
                  <a:lnTo>
                    <a:pt x="2098882" y="1166924"/>
                  </a:lnTo>
                  <a:lnTo>
                    <a:pt x="2078862" y="1138961"/>
                  </a:lnTo>
                  <a:lnTo>
                    <a:pt x="2058525" y="1108773"/>
                  </a:lnTo>
                  <a:lnTo>
                    <a:pt x="2037552" y="1077313"/>
                  </a:lnTo>
                  <a:lnTo>
                    <a:pt x="2017215" y="1045219"/>
                  </a:lnTo>
                  <a:lnTo>
                    <a:pt x="2012766" y="1038546"/>
                  </a:lnTo>
                  <a:lnTo>
                    <a:pt x="2012766" y="1409700"/>
                  </a:lnTo>
                  <a:lnTo>
                    <a:pt x="1373096" y="1409700"/>
                  </a:lnTo>
                  <a:lnTo>
                    <a:pt x="1373096" y="1002002"/>
                  </a:lnTo>
                  <a:lnTo>
                    <a:pt x="1372779" y="1002002"/>
                  </a:lnTo>
                  <a:lnTo>
                    <a:pt x="1371190" y="1003591"/>
                  </a:lnTo>
                  <a:lnTo>
                    <a:pt x="1369283" y="1005815"/>
                  </a:lnTo>
                  <a:lnTo>
                    <a:pt x="1367694" y="1009311"/>
                  </a:lnTo>
                  <a:lnTo>
                    <a:pt x="1365470" y="1013124"/>
                  </a:lnTo>
                  <a:lnTo>
                    <a:pt x="1363246" y="1018526"/>
                  </a:lnTo>
                  <a:lnTo>
                    <a:pt x="1361339" y="1024882"/>
                  </a:lnTo>
                  <a:lnTo>
                    <a:pt x="1356572" y="1039181"/>
                  </a:lnTo>
                  <a:lnTo>
                    <a:pt x="1351806" y="1056658"/>
                  </a:lnTo>
                  <a:lnTo>
                    <a:pt x="1347039" y="1077313"/>
                  </a:lnTo>
                  <a:lnTo>
                    <a:pt x="1342273" y="1099557"/>
                  </a:lnTo>
                  <a:lnTo>
                    <a:pt x="1337506" y="1124025"/>
                  </a:lnTo>
                  <a:lnTo>
                    <a:pt x="1332740" y="1149765"/>
                  </a:lnTo>
                  <a:lnTo>
                    <a:pt x="1328291" y="1176775"/>
                  </a:lnTo>
                  <a:lnTo>
                    <a:pt x="1324160" y="1204421"/>
                  </a:lnTo>
                  <a:lnTo>
                    <a:pt x="1320029" y="1232702"/>
                  </a:lnTo>
                  <a:lnTo>
                    <a:pt x="1316534" y="1260984"/>
                  </a:lnTo>
                  <a:lnTo>
                    <a:pt x="1313674" y="1288948"/>
                  </a:lnTo>
                  <a:lnTo>
                    <a:pt x="1311449" y="1316276"/>
                  </a:lnTo>
                  <a:lnTo>
                    <a:pt x="1309543" y="1342333"/>
                  </a:lnTo>
                  <a:lnTo>
                    <a:pt x="1308589" y="1375699"/>
                  </a:lnTo>
                  <a:lnTo>
                    <a:pt x="1307636" y="1409700"/>
                  </a:lnTo>
                  <a:lnTo>
                    <a:pt x="1106488" y="1409700"/>
                  </a:lnTo>
                  <a:lnTo>
                    <a:pt x="1106488" y="1388409"/>
                  </a:lnTo>
                  <a:lnTo>
                    <a:pt x="1106488" y="1368072"/>
                  </a:lnTo>
                  <a:lnTo>
                    <a:pt x="1107441" y="1348688"/>
                  </a:lnTo>
                  <a:lnTo>
                    <a:pt x="1108077" y="1330893"/>
                  </a:lnTo>
                  <a:lnTo>
                    <a:pt x="1111255" y="1293396"/>
                  </a:lnTo>
                  <a:lnTo>
                    <a:pt x="1114750" y="1257171"/>
                  </a:lnTo>
                  <a:lnTo>
                    <a:pt x="1118563" y="1222534"/>
                  </a:lnTo>
                  <a:lnTo>
                    <a:pt x="1122694" y="1189486"/>
                  </a:lnTo>
                  <a:lnTo>
                    <a:pt x="1127143" y="1158345"/>
                  </a:lnTo>
                  <a:lnTo>
                    <a:pt x="1131592" y="1128156"/>
                  </a:lnTo>
                  <a:lnTo>
                    <a:pt x="1136358" y="1099875"/>
                  </a:lnTo>
                  <a:lnTo>
                    <a:pt x="1141125" y="1072865"/>
                  </a:lnTo>
                  <a:lnTo>
                    <a:pt x="1146209" y="1047125"/>
                  </a:lnTo>
                  <a:lnTo>
                    <a:pt x="1151929" y="1022975"/>
                  </a:lnTo>
                  <a:lnTo>
                    <a:pt x="1157013" y="999778"/>
                  </a:lnTo>
                  <a:lnTo>
                    <a:pt x="1162733" y="978170"/>
                  </a:lnTo>
                  <a:lnTo>
                    <a:pt x="1168135" y="957832"/>
                  </a:lnTo>
                  <a:lnTo>
                    <a:pt x="1174173" y="938448"/>
                  </a:lnTo>
                  <a:lnTo>
                    <a:pt x="1179893" y="920653"/>
                  </a:lnTo>
                  <a:lnTo>
                    <a:pt x="1185295" y="903812"/>
                  </a:lnTo>
                  <a:lnTo>
                    <a:pt x="1191332" y="887923"/>
                  </a:lnTo>
                  <a:lnTo>
                    <a:pt x="1197052" y="873306"/>
                  </a:lnTo>
                  <a:lnTo>
                    <a:pt x="1202454" y="859959"/>
                  </a:lnTo>
                  <a:lnTo>
                    <a:pt x="1208174" y="847567"/>
                  </a:lnTo>
                  <a:lnTo>
                    <a:pt x="1213258" y="835809"/>
                  </a:lnTo>
                  <a:lnTo>
                    <a:pt x="1218343" y="825005"/>
                  </a:lnTo>
                  <a:lnTo>
                    <a:pt x="1223745" y="815472"/>
                  </a:lnTo>
                  <a:lnTo>
                    <a:pt x="1228511" y="806892"/>
                  </a:lnTo>
                  <a:lnTo>
                    <a:pt x="1233278" y="798948"/>
                  </a:lnTo>
                  <a:lnTo>
                    <a:pt x="1237727" y="791957"/>
                  </a:lnTo>
                  <a:lnTo>
                    <a:pt x="1245989" y="780199"/>
                  </a:lnTo>
                  <a:lnTo>
                    <a:pt x="1252980" y="771302"/>
                  </a:lnTo>
                  <a:lnTo>
                    <a:pt x="1258700" y="764947"/>
                  </a:lnTo>
                  <a:lnTo>
                    <a:pt x="1269186" y="759545"/>
                  </a:lnTo>
                  <a:lnTo>
                    <a:pt x="1280308" y="754142"/>
                  </a:lnTo>
                  <a:lnTo>
                    <a:pt x="1292383" y="748105"/>
                  </a:lnTo>
                  <a:lnTo>
                    <a:pt x="1304776" y="742703"/>
                  </a:lnTo>
                  <a:lnTo>
                    <a:pt x="1331469" y="731263"/>
                  </a:lnTo>
                  <a:lnTo>
                    <a:pt x="1359750" y="720141"/>
                  </a:lnTo>
                  <a:lnTo>
                    <a:pt x="1388349" y="709973"/>
                  </a:lnTo>
                  <a:lnTo>
                    <a:pt x="1416949" y="699486"/>
                  </a:lnTo>
                  <a:lnTo>
                    <a:pt x="1444595" y="690271"/>
                  </a:lnTo>
                  <a:lnTo>
                    <a:pt x="1470652" y="681691"/>
                  </a:lnTo>
                  <a:lnTo>
                    <a:pt x="1477325" y="677878"/>
                  </a:lnTo>
                  <a:lnTo>
                    <a:pt x="1484316" y="674065"/>
                  </a:lnTo>
                  <a:lnTo>
                    <a:pt x="1491624" y="671205"/>
                  </a:lnTo>
                  <a:lnTo>
                    <a:pt x="1499569" y="668027"/>
                  </a:lnTo>
                  <a:lnTo>
                    <a:pt x="1507513" y="665167"/>
                  </a:lnTo>
                  <a:lnTo>
                    <a:pt x="1515139" y="662943"/>
                  </a:lnTo>
                  <a:lnTo>
                    <a:pt x="1523401" y="660718"/>
                  </a:lnTo>
                  <a:lnTo>
                    <a:pt x="1531981" y="658812"/>
                  </a:lnTo>
                  <a:close/>
                  <a:moveTo>
                    <a:pt x="3016555" y="246062"/>
                  </a:moveTo>
                  <a:lnTo>
                    <a:pt x="3026093" y="246062"/>
                  </a:lnTo>
                  <a:lnTo>
                    <a:pt x="3039447" y="247014"/>
                  </a:lnTo>
                  <a:lnTo>
                    <a:pt x="3052165" y="248600"/>
                  </a:lnTo>
                  <a:lnTo>
                    <a:pt x="3064883" y="250822"/>
                  </a:lnTo>
                  <a:lnTo>
                    <a:pt x="3076965" y="253360"/>
                  </a:lnTo>
                  <a:lnTo>
                    <a:pt x="3089047" y="256851"/>
                  </a:lnTo>
                  <a:lnTo>
                    <a:pt x="3100493" y="260976"/>
                  </a:lnTo>
                  <a:lnTo>
                    <a:pt x="3111303" y="265736"/>
                  </a:lnTo>
                  <a:lnTo>
                    <a:pt x="3122113" y="270496"/>
                  </a:lnTo>
                  <a:lnTo>
                    <a:pt x="3132605" y="276526"/>
                  </a:lnTo>
                  <a:lnTo>
                    <a:pt x="3142462" y="282872"/>
                  </a:lnTo>
                  <a:lnTo>
                    <a:pt x="3152318" y="289536"/>
                  </a:lnTo>
                  <a:lnTo>
                    <a:pt x="3161539" y="296518"/>
                  </a:lnTo>
                  <a:lnTo>
                    <a:pt x="3170123" y="304451"/>
                  </a:lnTo>
                  <a:lnTo>
                    <a:pt x="3178708" y="312384"/>
                  </a:lnTo>
                  <a:lnTo>
                    <a:pt x="3186339" y="320952"/>
                  </a:lnTo>
                  <a:lnTo>
                    <a:pt x="3194287" y="330472"/>
                  </a:lnTo>
                  <a:lnTo>
                    <a:pt x="3201282" y="339675"/>
                  </a:lnTo>
                  <a:lnTo>
                    <a:pt x="3207959" y="349512"/>
                  </a:lnTo>
                  <a:lnTo>
                    <a:pt x="3214318" y="359984"/>
                  </a:lnTo>
                  <a:lnTo>
                    <a:pt x="3220041" y="370456"/>
                  </a:lnTo>
                  <a:lnTo>
                    <a:pt x="3225128" y="381563"/>
                  </a:lnTo>
                  <a:lnTo>
                    <a:pt x="3229898" y="392669"/>
                  </a:lnTo>
                  <a:lnTo>
                    <a:pt x="3234349" y="404093"/>
                  </a:lnTo>
                  <a:lnTo>
                    <a:pt x="3238482" y="416152"/>
                  </a:lnTo>
                  <a:lnTo>
                    <a:pt x="3241980" y="428528"/>
                  </a:lnTo>
                  <a:lnTo>
                    <a:pt x="3244523" y="440586"/>
                  </a:lnTo>
                  <a:lnTo>
                    <a:pt x="3247067" y="453280"/>
                  </a:lnTo>
                  <a:lnTo>
                    <a:pt x="3248974" y="466290"/>
                  </a:lnTo>
                  <a:lnTo>
                    <a:pt x="3249928" y="479301"/>
                  </a:lnTo>
                  <a:lnTo>
                    <a:pt x="3251200" y="492629"/>
                  </a:lnTo>
                  <a:lnTo>
                    <a:pt x="3251200" y="505957"/>
                  </a:lnTo>
                  <a:lnTo>
                    <a:pt x="3251200" y="519602"/>
                  </a:lnTo>
                  <a:lnTo>
                    <a:pt x="3249292" y="530709"/>
                  </a:lnTo>
                  <a:lnTo>
                    <a:pt x="3247385" y="541498"/>
                  </a:lnTo>
                  <a:lnTo>
                    <a:pt x="3245159" y="551970"/>
                  </a:lnTo>
                  <a:lnTo>
                    <a:pt x="3242933" y="562442"/>
                  </a:lnTo>
                  <a:lnTo>
                    <a:pt x="3240390" y="572914"/>
                  </a:lnTo>
                  <a:lnTo>
                    <a:pt x="3237846" y="582751"/>
                  </a:lnTo>
                  <a:lnTo>
                    <a:pt x="3231805" y="602426"/>
                  </a:lnTo>
                  <a:lnTo>
                    <a:pt x="3225446" y="621148"/>
                  </a:lnTo>
                  <a:lnTo>
                    <a:pt x="3218133" y="639236"/>
                  </a:lnTo>
                  <a:lnTo>
                    <a:pt x="3210503" y="656690"/>
                  </a:lnTo>
                  <a:lnTo>
                    <a:pt x="3201918" y="673508"/>
                  </a:lnTo>
                  <a:lnTo>
                    <a:pt x="3193016" y="689057"/>
                  </a:lnTo>
                  <a:lnTo>
                    <a:pt x="3183795" y="704289"/>
                  </a:lnTo>
                  <a:lnTo>
                    <a:pt x="3174257" y="718252"/>
                  </a:lnTo>
                  <a:lnTo>
                    <a:pt x="3164082" y="732215"/>
                  </a:lnTo>
                  <a:lnTo>
                    <a:pt x="3153590" y="745225"/>
                  </a:lnTo>
                  <a:lnTo>
                    <a:pt x="3142780" y="756966"/>
                  </a:lnTo>
                  <a:lnTo>
                    <a:pt x="3131652" y="768390"/>
                  </a:lnTo>
                  <a:lnTo>
                    <a:pt x="3120523" y="778862"/>
                  </a:lnTo>
                  <a:lnTo>
                    <a:pt x="3109077" y="788700"/>
                  </a:lnTo>
                  <a:lnTo>
                    <a:pt x="3097631" y="797902"/>
                  </a:lnTo>
                  <a:lnTo>
                    <a:pt x="3085867" y="806153"/>
                  </a:lnTo>
                  <a:lnTo>
                    <a:pt x="3074103" y="813452"/>
                  </a:lnTo>
                  <a:lnTo>
                    <a:pt x="3062339" y="820116"/>
                  </a:lnTo>
                  <a:lnTo>
                    <a:pt x="3050575" y="826145"/>
                  </a:lnTo>
                  <a:lnTo>
                    <a:pt x="3038811" y="831222"/>
                  </a:lnTo>
                  <a:lnTo>
                    <a:pt x="3027365" y="835665"/>
                  </a:lnTo>
                  <a:lnTo>
                    <a:pt x="3015919" y="839473"/>
                  </a:lnTo>
                  <a:lnTo>
                    <a:pt x="3004472" y="842011"/>
                  </a:lnTo>
                  <a:lnTo>
                    <a:pt x="2993662" y="844233"/>
                  </a:lnTo>
                  <a:lnTo>
                    <a:pt x="2982852" y="845502"/>
                  </a:lnTo>
                  <a:lnTo>
                    <a:pt x="2972678" y="846137"/>
                  </a:lnTo>
                  <a:lnTo>
                    <a:pt x="2962503" y="845819"/>
                  </a:lnTo>
                  <a:lnTo>
                    <a:pt x="2952647" y="844550"/>
                  </a:lnTo>
                  <a:lnTo>
                    <a:pt x="2943427" y="842646"/>
                  </a:lnTo>
                  <a:lnTo>
                    <a:pt x="2937703" y="841059"/>
                  </a:lnTo>
                  <a:lnTo>
                    <a:pt x="2931662" y="839155"/>
                  </a:lnTo>
                  <a:lnTo>
                    <a:pt x="2925939" y="837251"/>
                  </a:lnTo>
                  <a:lnTo>
                    <a:pt x="2920534" y="835030"/>
                  </a:lnTo>
                  <a:lnTo>
                    <a:pt x="2914811" y="832492"/>
                  </a:lnTo>
                  <a:lnTo>
                    <a:pt x="2909724" y="829953"/>
                  </a:lnTo>
                  <a:lnTo>
                    <a:pt x="2904319" y="826780"/>
                  </a:lnTo>
                  <a:lnTo>
                    <a:pt x="2899550" y="823924"/>
                  </a:lnTo>
                  <a:lnTo>
                    <a:pt x="2894780" y="820433"/>
                  </a:lnTo>
                  <a:lnTo>
                    <a:pt x="2890329" y="817260"/>
                  </a:lnTo>
                  <a:lnTo>
                    <a:pt x="2885878" y="813452"/>
                  </a:lnTo>
                  <a:lnTo>
                    <a:pt x="2881427" y="809644"/>
                  </a:lnTo>
                  <a:lnTo>
                    <a:pt x="2873160" y="801710"/>
                  </a:lnTo>
                  <a:lnTo>
                    <a:pt x="2865529" y="793142"/>
                  </a:lnTo>
                  <a:lnTo>
                    <a:pt x="2857899" y="783622"/>
                  </a:lnTo>
                  <a:lnTo>
                    <a:pt x="2851222" y="773785"/>
                  </a:lnTo>
                  <a:lnTo>
                    <a:pt x="2845181" y="763630"/>
                  </a:lnTo>
                  <a:lnTo>
                    <a:pt x="2839458" y="752524"/>
                  </a:lnTo>
                  <a:lnTo>
                    <a:pt x="2834052" y="741417"/>
                  </a:lnTo>
                  <a:lnTo>
                    <a:pt x="2829283" y="729676"/>
                  </a:lnTo>
                  <a:lnTo>
                    <a:pt x="2825150" y="717300"/>
                  </a:lnTo>
                  <a:lnTo>
                    <a:pt x="2821017" y="704607"/>
                  </a:lnTo>
                  <a:lnTo>
                    <a:pt x="2817519" y="691913"/>
                  </a:lnTo>
                  <a:lnTo>
                    <a:pt x="2814340" y="678585"/>
                  </a:lnTo>
                  <a:lnTo>
                    <a:pt x="2811478" y="665257"/>
                  </a:lnTo>
                  <a:lnTo>
                    <a:pt x="2809253" y="651612"/>
                  </a:lnTo>
                  <a:lnTo>
                    <a:pt x="2807027" y="637967"/>
                  </a:lnTo>
                  <a:lnTo>
                    <a:pt x="2805119" y="623687"/>
                  </a:lnTo>
                  <a:lnTo>
                    <a:pt x="2803529" y="609724"/>
                  </a:lnTo>
                  <a:lnTo>
                    <a:pt x="2802576" y="595444"/>
                  </a:lnTo>
                  <a:lnTo>
                    <a:pt x="2801304" y="580847"/>
                  </a:lnTo>
                  <a:lnTo>
                    <a:pt x="2800986" y="566885"/>
                  </a:lnTo>
                  <a:lnTo>
                    <a:pt x="2800350" y="538325"/>
                  </a:lnTo>
                  <a:lnTo>
                    <a:pt x="2800350" y="509765"/>
                  </a:lnTo>
                  <a:lnTo>
                    <a:pt x="2800986" y="482157"/>
                  </a:lnTo>
                  <a:lnTo>
                    <a:pt x="2801622" y="468512"/>
                  </a:lnTo>
                  <a:lnTo>
                    <a:pt x="2803212" y="455501"/>
                  </a:lnTo>
                  <a:lnTo>
                    <a:pt x="2805437" y="442490"/>
                  </a:lnTo>
                  <a:lnTo>
                    <a:pt x="2807981" y="429797"/>
                  </a:lnTo>
                  <a:lnTo>
                    <a:pt x="2811478" y="417738"/>
                  </a:lnTo>
                  <a:lnTo>
                    <a:pt x="2815294" y="405680"/>
                  </a:lnTo>
                  <a:lnTo>
                    <a:pt x="2819109" y="394256"/>
                  </a:lnTo>
                  <a:lnTo>
                    <a:pt x="2824196" y="383149"/>
                  </a:lnTo>
                  <a:lnTo>
                    <a:pt x="2829283" y="372360"/>
                  </a:lnTo>
                  <a:lnTo>
                    <a:pt x="2835006" y="361888"/>
                  </a:lnTo>
                  <a:lnTo>
                    <a:pt x="2840729" y="351733"/>
                  </a:lnTo>
                  <a:lnTo>
                    <a:pt x="2847406" y="342213"/>
                  </a:lnTo>
                  <a:lnTo>
                    <a:pt x="2854083" y="333011"/>
                  </a:lnTo>
                  <a:lnTo>
                    <a:pt x="2861714" y="324125"/>
                  </a:lnTo>
                  <a:lnTo>
                    <a:pt x="2869027" y="315875"/>
                  </a:lnTo>
                  <a:lnTo>
                    <a:pt x="2876975" y="307624"/>
                  </a:lnTo>
                  <a:lnTo>
                    <a:pt x="2885242" y="300326"/>
                  </a:lnTo>
                  <a:lnTo>
                    <a:pt x="2893191" y="293344"/>
                  </a:lnTo>
                  <a:lnTo>
                    <a:pt x="2901775" y="286363"/>
                  </a:lnTo>
                  <a:lnTo>
                    <a:pt x="2910678" y="280651"/>
                  </a:lnTo>
                  <a:lnTo>
                    <a:pt x="2920216" y="274622"/>
                  </a:lnTo>
                  <a:lnTo>
                    <a:pt x="2929119" y="269544"/>
                  </a:lnTo>
                  <a:lnTo>
                    <a:pt x="2938657" y="265102"/>
                  </a:lnTo>
                  <a:lnTo>
                    <a:pt x="2947878" y="260976"/>
                  </a:lnTo>
                  <a:lnTo>
                    <a:pt x="2957734" y="257168"/>
                  </a:lnTo>
                  <a:lnTo>
                    <a:pt x="2967273" y="253995"/>
                  </a:lnTo>
                  <a:lnTo>
                    <a:pt x="2977129" y="251139"/>
                  </a:lnTo>
                  <a:lnTo>
                    <a:pt x="2986985" y="248918"/>
                  </a:lnTo>
                  <a:lnTo>
                    <a:pt x="2996842" y="247648"/>
                  </a:lnTo>
                  <a:lnTo>
                    <a:pt x="3006698" y="246379"/>
                  </a:lnTo>
                  <a:lnTo>
                    <a:pt x="3016555" y="246062"/>
                  </a:lnTo>
                  <a:close/>
                  <a:moveTo>
                    <a:pt x="336073" y="246062"/>
                  </a:moveTo>
                  <a:lnTo>
                    <a:pt x="345605" y="246062"/>
                  </a:lnTo>
                  <a:lnTo>
                    <a:pt x="355772" y="246379"/>
                  </a:lnTo>
                  <a:lnTo>
                    <a:pt x="365304" y="247648"/>
                  </a:lnTo>
                  <a:lnTo>
                    <a:pt x="375153" y="248918"/>
                  </a:lnTo>
                  <a:lnTo>
                    <a:pt x="385003" y="251139"/>
                  </a:lnTo>
                  <a:lnTo>
                    <a:pt x="394852" y="253995"/>
                  </a:lnTo>
                  <a:lnTo>
                    <a:pt x="404384" y="257168"/>
                  </a:lnTo>
                  <a:lnTo>
                    <a:pt x="414233" y="260976"/>
                  </a:lnTo>
                  <a:lnTo>
                    <a:pt x="423765" y="265102"/>
                  </a:lnTo>
                  <a:lnTo>
                    <a:pt x="432979" y="269544"/>
                  </a:lnTo>
                  <a:lnTo>
                    <a:pt x="442511" y="274622"/>
                  </a:lnTo>
                  <a:lnTo>
                    <a:pt x="451407" y="280651"/>
                  </a:lnTo>
                  <a:lnTo>
                    <a:pt x="460303" y="286363"/>
                  </a:lnTo>
                  <a:lnTo>
                    <a:pt x="468882" y="293344"/>
                  </a:lnTo>
                  <a:lnTo>
                    <a:pt x="477460" y="300326"/>
                  </a:lnTo>
                  <a:lnTo>
                    <a:pt x="485086" y="307624"/>
                  </a:lnTo>
                  <a:lnTo>
                    <a:pt x="493029" y="315875"/>
                  </a:lnTo>
                  <a:lnTo>
                    <a:pt x="500654" y="324125"/>
                  </a:lnTo>
                  <a:lnTo>
                    <a:pt x="507962" y="333011"/>
                  </a:lnTo>
                  <a:lnTo>
                    <a:pt x="514634" y="342213"/>
                  </a:lnTo>
                  <a:lnTo>
                    <a:pt x="521306" y="351733"/>
                  </a:lnTo>
                  <a:lnTo>
                    <a:pt x="527025" y="361888"/>
                  </a:lnTo>
                  <a:lnTo>
                    <a:pt x="532744" y="372360"/>
                  </a:lnTo>
                  <a:lnTo>
                    <a:pt x="537828" y="383149"/>
                  </a:lnTo>
                  <a:lnTo>
                    <a:pt x="542912" y="394256"/>
                  </a:lnTo>
                  <a:lnTo>
                    <a:pt x="546724" y="405680"/>
                  </a:lnTo>
                  <a:lnTo>
                    <a:pt x="550855" y="417738"/>
                  </a:lnTo>
                  <a:lnTo>
                    <a:pt x="554032" y="429797"/>
                  </a:lnTo>
                  <a:lnTo>
                    <a:pt x="556574" y="442490"/>
                  </a:lnTo>
                  <a:lnTo>
                    <a:pt x="558798" y="455501"/>
                  </a:lnTo>
                  <a:lnTo>
                    <a:pt x="560386" y="468512"/>
                  </a:lnTo>
                  <a:lnTo>
                    <a:pt x="561022" y="482157"/>
                  </a:lnTo>
                  <a:lnTo>
                    <a:pt x="561657" y="509765"/>
                  </a:lnTo>
                  <a:lnTo>
                    <a:pt x="561975" y="538325"/>
                  </a:lnTo>
                  <a:lnTo>
                    <a:pt x="561657" y="552287"/>
                  </a:lnTo>
                  <a:lnTo>
                    <a:pt x="561340" y="566885"/>
                  </a:lnTo>
                  <a:lnTo>
                    <a:pt x="560704" y="580847"/>
                  </a:lnTo>
                  <a:lnTo>
                    <a:pt x="559433" y="595444"/>
                  </a:lnTo>
                  <a:lnTo>
                    <a:pt x="558480" y="609724"/>
                  </a:lnTo>
                  <a:lnTo>
                    <a:pt x="556891" y="623687"/>
                  </a:lnTo>
                  <a:lnTo>
                    <a:pt x="554985" y="637967"/>
                  </a:lnTo>
                  <a:lnTo>
                    <a:pt x="552761" y="651612"/>
                  </a:lnTo>
                  <a:lnTo>
                    <a:pt x="550537" y="665257"/>
                  </a:lnTo>
                  <a:lnTo>
                    <a:pt x="547677" y="678585"/>
                  </a:lnTo>
                  <a:lnTo>
                    <a:pt x="544500" y="691913"/>
                  </a:lnTo>
                  <a:lnTo>
                    <a:pt x="541005" y="704607"/>
                  </a:lnTo>
                  <a:lnTo>
                    <a:pt x="537193" y="717300"/>
                  </a:lnTo>
                  <a:lnTo>
                    <a:pt x="532744" y="729676"/>
                  </a:lnTo>
                  <a:lnTo>
                    <a:pt x="527979" y="741417"/>
                  </a:lnTo>
                  <a:lnTo>
                    <a:pt x="522577" y="752524"/>
                  </a:lnTo>
                  <a:lnTo>
                    <a:pt x="517176" y="763630"/>
                  </a:lnTo>
                  <a:lnTo>
                    <a:pt x="510821" y="773785"/>
                  </a:lnTo>
                  <a:lnTo>
                    <a:pt x="504149" y="783622"/>
                  </a:lnTo>
                  <a:lnTo>
                    <a:pt x="497159" y="793142"/>
                  </a:lnTo>
                  <a:lnTo>
                    <a:pt x="489216" y="801710"/>
                  </a:lnTo>
                  <a:lnTo>
                    <a:pt x="480638" y="809644"/>
                  </a:lnTo>
                  <a:lnTo>
                    <a:pt x="476507" y="813452"/>
                  </a:lnTo>
                  <a:lnTo>
                    <a:pt x="472059" y="817260"/>
                  </a:lnTo>
                  <a:lnTo>
                    <a:pt x="467293" y="820433"/>
                  </a:lnTo>
                  <a:lnTo>
                    <a:pt x="462527" y="823924"/>
                  </a:lnTo>
                  <a:lnTo>
                    <a:pt x="457762" y="826780"/>
                  </a:lnTo>
                  <a:lnTo>
                    <a:pt x="452360" y="829953"/>
                  </a:lnTo>
                  <a:lnTo>
                    <a:pt x="447277" y="832492"/>
                  </a:lnTo>
                  <a:lnTo>
                    <a:pt x="441875" y="835030"/>
                  </a:lnTo>
                  <a:lnTo>
                    <a:pt x="436474" y="837251"/>
                  </a:lnTo>
                  <a:lnTo>
                    <a:pt x="430437" y="839155"/>
                  </a:lnTo>
                  <a:lnTo>
                    <a:pt x="425036" y="841059"/>
                  </a:lnTo>
                  <a:lnTo>
                    <a:pt x="418682" y="842646"/>
                  </a:lnTo>
                  <a:lnTo>
                    <a:pt x="409150" y="844550"/>
                  </a:lnTo>
                  <a:lnTo>
                    <a:pt x="399618" y="845819"/>
                  </a:lnTo>
                  <a:lnTo>
                    <a:pt x="389451" y="846137"/>
                  </a:lnTo>
                  <a:lnTo>
                    <a:pt x="379284" y="845502"/>
                  </a:lnTo>
                  <a:lnTo>
                    <a:pt x="368481" y="844233"/>
                  </a:lnTo>
                  <a:lnTo>
                    <a:pt x="357679" y="842011"/>
                  </a:lnTo>
                  <a:lnTo>
                    <a:pt x="346558" y="839473"/>
                  </a:lnTo>
                  <a:lnTo>
                    <a:pt x="334803" y="835665"/>
                  </a:lnTo>
                  <a:lnTo>
                    <a:pt x="323364" y="831222"/>
                  </a:lnTo>
                  <a:lnTo>
                    <a:pt x="311609" y="826145"/>
                  </a:lnTo>
                  <a:lnTo>
                    <a:pt x="299853" y="820116"/>
                  </a:lnTo>
                  <a:lnTo>
                    <a:pt x="288097" y="813452"/>
                  </a:lnTo>
                  <a:lnTo>
                    <a:pt x="276659" y="806153"/>
                  </a:lnTo>
                  <a:lnTo>
                    <a:pt x="264586" y="797902"/>
                  </a:lnTo>
                  <a:lnTo>
                    <a:pt x="253148" y="788700"/>
                  </a:lnTo>
                  <a:lnTo>
                    <a:pt x="241709" y="778862"/>
                  </a:lnTo>
                  <a:lnTo>
                    <a:pt x="230589" y="768390"/>
                  </a:lnTo>
                  <a:lnTo>
                    <a:pt x="219469" y="756966"/>
                  </a:lnTo>
                  <a:lnTo>
                    <a:pt x="208666" y="745225"/>
                  </a:lnTo>
                  <a:lnTo>
                    <a:pt x="198181" y="732215"/>
                  </a:lnTo>
                  <a:lnTo>
                    <a:pt x="188014" y="718252"/>
                  </a:lnTo>
                  <a:lnTo>
                    <a:pt x="178482" y="704289"/>
                  </a:lnTo>
                  <a:lnTo>
                    <a:pt x="169268" y="689057"/>
                  </a:lnTo>
                  <a:lnTo>
                    <a:pt x="160054" y="673508"/>
                  </a:lnTo>
                  <a:lnTo>
                    <a:pt x="152111" y="656690"/>
                  </a:lnTo>
                  <a:lnTo>
                    <a:pt x="144168" y="639236"/>
                  </a:lnTo>
                  <a:lnTo>
                    <a:pt x="136861" y="621148"/>
                  </a:lnTo>
                  <a:lnTo>
                    <a:pt x="130506" y="602426"/>
                  </a:lnTo>
                  <a:lnTo>
                    <a:pt x="124469" y="582751"/>
                  </a:lnTo>
                  <a:lnTo>
                    <a:pt x="121928" y="572914"/>
                  </a:lnTo>
                  <a:lnTo>
                    <a:pt x="119386" y="562442"/>
                  </a:lnTo>
                  <a:lnTo>
                    <a:pt x="117162" y="551970"/>
                  </a:lnTo>
                  <a:lnTo>
                    <a:pt x="114938" y="541498"/>
                  </a:lnTo>
                  <a:lnTo>
                    <a:pt x="113031" y="530709"/>
                  </a:lnTo>
                  <a:lnTo>
                    <a:pt x="111443" y="519602"/>
                  </a:lnTo>
                  <a:lnTo>
                    <a:pt x="111125" y="505957"/>
                  </a:lnTo>
                  <a:lnTo>
                    <a:pt x="111443" y="492629"/>
                  </a:lnTo>
                  <a:lnTo>
                    <a:pt x="112396" y="479301"/>
                  </a:lnTo>
                  <a:lnTo>
                    <a:pt x="113349" y="466290"/>
                  </a:lnTo>
                  <a:lnTo>
                    <a:pt x="115255" y="453280"/>
                  </a:lnTo>
                  <a:lnTo>
                    <a:pt x="117797" y="440586"/>
                  </a:lnTo>
                  <a:lnTo>
                    <a:pt x="120657" y="428528"/>
                  </a:lnTo>
                  <a:lnTo>
                    <a:pt x="124152" y="416152"/>
                  </a:lnTo>
                  <a:lnTo>
                    <a:pt x="127964" y="404093"/>
                  </a:lnTo>
                  <a:lnTo>
                    <a:pt x="132412" y="392669"/>
                  </a:lnTo>
                  <a:lnTo>
                    <a:pt x="137178" y="381563"/>
                  </a:lnTo>
                  <a:lnTo>
                    <a:pt x="142262" y="370456"/>
                  </a:lnTo>
                  <a:lnTo>
                    <a:pt x="148299" y="359984"/>
                  </a:lnTo>
                  <a:lnTo>
                    <a:pt x="154335" y="349512"/>
                  </a:lnTo>
                  <a:lnTo>
                    <a:pt x="161008" y="339675"/>
                  </a:lnTo>
                  <a:lnTo>
                    <a:pt x="167998" y="330472"/>
                  </a:lnTo>
                  <a:lnTo>
                    <a:pt x="175941" y="320952"/>
                  </a:lnTo>
                  <a:lnTo>
                    <a:pt x="183566" y="312384"/>
                  </a:lnTo>
                  <a:lnTo>
                    <a:pt x="192145" y="304451"/>
                  </a:lnTo>
                  <a:lnTo>
                    <a:pt x="200723" y="296518"/>
                  </a:lnTo>
                  <a:lnTo>
                    <a:pt x="209937" y="289536"/>
                  </a:lnTo>
                  <a:lnTo>
                    <a:pt x="219787" y="282872"/>
                  </a:lnTo>
                  <a:lnTo>
                    <a:pt x="229636" y="276526"/>
                  </a:lnTo>
                  <a:lnTo>
                    <a:pt x="240121" y="270496"/>
                  </a:lnTo>
                  <a:lnTo>
                    <a:pt x="250923" y="265736"/>
                  </a:lnTo>
                  <a:lnTo>
                    <a:pt x="262044" y="260976"/>
                  </a:lnTo>
                  <a:lnTo>
                    <a:pt x="273482" y="256851"/>
                  </a:lnTo>
                  <a:lnTo>
                    <a:pt x="285238" y="253360"/>
                  </a:lnTo>
                  <a:lnTo>
                    <a:pt x="297311" y="250822"/>
                  </a:lnTo>
                  <a:lnTo>
                    <a:pt x="310020" y="248600"/>
                  </a:lnTo>
                  <a:lnTo>
                    <a:pt x="323047" y="247014"/>
                  </a:lnTo>
                  <a:lnTo>
                    <a:pt x="336073" y="246062"/>
                  </a:lnTo>
                  <a:close/>
                  <a:moveTo>
                    <a:pt x="1696249" y="0"/>
                  </a:moveTo>
                  <a:lnTo>
                    <a:pt x="1709607" y="317"/>
                  </a:lnTo>
                  <a:lnTo>
                    <a:pt x="1722646" y="952"/>
                  </a:lnTo>
                  <a:lnTo>
                    <a:pt x="1735368" y="2856"/>
                  </a:lnTo>
                  <a:lnTo>
                    <a:pt x="1747771" y="5077"/>
                  </a:lnTo>
                  <a:lnTo>
                    <a:pt x="1759538" y="7616"/>
                  </a:lnTo>
                  <a:lnTo>
                    <a:pt x="1771306" y="11424"/>
                  </a:lnTo>
                  <a:lnTo>
                    <a:pt x="1782755" y="15232"/>
                  </a:lnTo>
                  <a:lnTo>
                    <a:pt x="1793886" y="19992"/>
                  </a:lnTo>
                  <a:lnTo>
                    <a:pt x="1804699" y="24752"/>
                  </a:lnTo>
                  <a:lnTo>
                    <a:pt x="1814876" y="30782"/>
                  </a:lnTo>
                  <a:lnTo>
                    <a:pt x="1825053" y="36811"/>
                  </a:lnTo>
                  <a:lnTo>
                    <a:pt x="1834594" y="43475"/>
                  </a:lnTo>
                  <a:lnTo>
                    <a:pt x="1844136" y="50457"/>
                  </a:lnTo>
                  <a:lnTo>
                    <a:pt x="1853040" y="58390"/>
                  </a:lnTo>
                  <a:lnTo>
                    <a:pt x="1861627" y="66006"/>
                  </a:lnTo>
                  <a:lnTo>
                    <a:pt x="1869578" y="74574"/>
                  </a:lnTo>
                  <a:lnTo>
                    <a:pt x="1877529" y="83460"/>
                  </a:lnTo>
                  <a:lnTo>
                    <a:pt x="1884526" y="92663"/>
                  </a:lnTo>
                  <a:lnTo>
                    <a:pt x="1891523" y="102818"/>
                  </a:lnTo>
                  <a:lnTo>
                    <a:pt x="1898201" y="112972"/>
                  </a:lnTo>
                  <a:lnTo>
                    <a:pt x="1904244" y="123127"/>
                  </a:lnTo>
                  <a:lnTo>
                    <a:pt x="1909969" y="133917"/>
                  </a:lnTo>
                  <a:lnTo>
                    <a:pt x="1915057" y="145024"/>
                  </a:lnTo>
                  <a:lnTo>
                    <a:pt x="1919828" y="156765"/>
                  </a:lnTo>
                  <a:lnTo>
                    <a:pt x="1924280" y="168189"/>
                  </a:lnTo>
                  <a:lnTo>
                    <a:pt x="1928097" y="180566"/>
                  </a:lnTo>
                  <a:lnTo>
                    <a:pt x="1931595" y="192624"/>
                  </a:lnTo>
                  <a:lnTo>
                    <a:pt x="1934457" y="205318"/>
                  </a:lnTo>
                  <a:lnTo>
                    <a:pt x="1937002" y="218012"/>
                  </a:lnTo>
                  <a:lnTo>
                    <a:pt x="1938910" y="231022"/>
                  </a:lnTo>
                  <a:lnTo>
                    <a:pt x="1940500" y="244351"/>
                  </a:lnTo>
                  <a:lnTo>
                    <a:pt x="1941136" y="257679"/>
                  </a:lnTo>
                  <a:lnTo>
                    <a:pt x="1947815" y="260218"/>
                  </a:lnTo>
                  <a:lnTo>
                    <a:pt x="1951313" y="261804"/>
                  </a:lnTo>
                  <a:lnTo>
                    <a:pt x="1954176" y="263708"/>
                  </a:lnTo>
                  <a:lnTo>
                    <a:pt x="1957038" y="265612"/>
                  </a:lnTo>
                  <a:lnTo>
                    <a:pt x="1959900" y="267834"/>
                  </a:lnTo>
                  <a:lnTo>
                    <a:pt x="1962444" y="270055"/>
                  </a:lnTo>
                  <a:lnTo>
                    <a:pt x="1964671" y="272594"/>
                  </a:lnTo>
                  <a:lnTo>
                    <a:pt x="1966897" y="275133"/>
                  </a:lnTo>
                  <a:lnTo>
                    <a:pt x="1968805" y="277989"/>
                  </a:lnTo>
                  <a:lnTo>
                    <a:pt x="1970395" y="281479"/>
                  </a:lnTo>
                  <a:lnTo>
                    <a:pt x="1971986" y="284653"/>
                  </a:lnTo>
                  <a:lnTo>
                    <a:pt x="1973258" y="288461"/>
                  </a:lnTo>
                  <a:lnTo>
                    <a:pt x="1974530" y="292269"/>
                  </a:lnTo>
                  <a:lnTo>
                    <a:pt x="1975484" y="296394"/>
                  </a:lnTo>
                  <a:lnTo>
                    <a:pt x="1976120" y="300837"/>
                  </a:lnTo>
                  <a:lnTo>
                    <a:pt x="1976438" y="307819"/>
                  </a:lnTo>
                  <a:lnTo>
                    <a:pt x="1976438" y="315117"/>
                  </a:lnTo>
                  <a:lnTo>
                    <a:pt x="1975802" y="323051"/>
                  </a:lnTo>
                  <a:lnTo>
                    <a:pt x="1974530" y="330350"/>
                  </a:lnTo>
                  <a:lnTo>
                    <a:pt x="1973258" y="337966"/>
                  </a:lnTo>
                  <a:lnTo>
                    <a:pt x="1971031" y="345582"/>
                  </a:lnTo>
                  <a:lnTo>
                    <a:pt x="1968169" y="353198"/>
                  </a:lnTo>
                  <a:lnTo>
                    <a:pt x="1964989" y="360179"/>
                  </a:lnTo>
                  <a:lnTo>
                    <a:pt x="1961172" y="367161"/>
                  </a:lnTo>
                  <a:lnTo>
                    <a:pt x="1957356" y="373825"/>
                  </a:lnTo>
                  <a:lnTo>
                    <a:pt x="1952903" y="379854"/>
                  </a:lnTo>
                  <a:lnTo>
                    <a:pt x="1947815" y="385884"/>
                  </a:lnTo>
                  <a:lnTo>
                    <a:pt x="1942726" y="390961"/>
                  </a:lnTo>
                  <a:lnTo>
                    <a:pt x="1937002" y="395404"/>
                  </a:lnTo>
                  <a:lnTo>
                    <a:pt x="1930959" y="399212"/>
                  </a:lnTo>
                  <a:lnTo>
                    <a:pt x="1924916" y="402068"/>
                  </a:lnTo>
                  <a:lnTo>
                    <a:pt x="1921736" y="413175"/>
                  </a:lnTo>
                  <a:lnTo>
                    <a:pt x="1918556" y="423965"/>
                  </a:lnTo>
                  <a:lnTo>
                    <a:pt x="1914739" y="434754"/>
                  </a:lnTo>
                  <a:lnTo>
                    <a:pt x="1910923" y="445226"/>
                  </a:lnTo>
                  <a:lnTo>
                    <a:pt x="1906788" y="456016"/>
                  </a:lnTo>
                  <a:lnTo>
                    <a:pt x="1902336" y="466171"/>
                  </a:lnTo>
                  <a:lnTo>
                    <a:pt x="1897883" y="476325"/>
                  </a:lnTo>
                  <a:lnTo>
                    <a:pt x="1893113" y="486480"/>
                  </a:lnTo>
                  <a:lnTo>
                    <a:pt x="1888024" y="496000"/>
                  </a:lnTo>
                  <a:lnTo>
                    <a:pt x="1882300" y="505838"/>
                  </a:lnTo>
                  <a:lnTo>
                    <a:pt x="1876893" y="515041"/>
                  </a:lnTo>
                  <a:lnTo>
                    <a:pt x="1870850" y="523926"/>
                  </a:lnTo>
                  <a:lnTo>
                    <a:pt x="1864808" y="532812"/>
                  </a:lnTo>
                  <a:lnTo>
                    <a:pt x="1858129" y="541380"/>
                  </a:lnTo>
                  <a:lnTo>
                    <a:pt x="1851450" y="549631"/>
                  </a:lnTo>
                  <a:lnTo>
                    <a:pt x="1844454" y="557247"/>
                  </a:lnTo>
                  <a:lnTo>
                    <a:pt x="1837457" y="565180"/>
                  </a:lnTo>
                  <a:lnTo>
                    <a:pt x="1829824" y="572162"/>
                  </a:lnTo>
                  <a:lnTo>
                    <a:pt x="1822191" y="578826"/>
                  </a:lnTo>
                  <a:lnTo>
                    <a:pt x="1813922" y="585490"/>
                  </a:lnTo>
                  <a:lnTo>
                    <a:pt x="1805653" y="591520"/>
                  </a:lnTo>
                  <a:lnTo>
                    <a:pt x="1797066" y="597232"/>
                  </a:lnTo>
                  <a:lnTo>
                    <a:pt x="1788161" y="601992"/>
                  </a:lnTo>
                  <a:lnTo>
                    <a:pt x="1779256" y="606752"/>
                  </a:lnTo>
                  <a:lnTo>
                    <a:pt x="1769715" y="610877"/>
                  </a:lnTo>
                  <a:lnTo>
                    <a:pt x="1759856" y="614685"/>
                  </a:lnTo>
                  <a:lnTo>
                    <a:pt x="1750315" y="617859"/>
                  </a:lnTo>
                  <a:lnTo>
                    <a:pt x="1739820" y="620397"/>
                  </a:lnTo>
                  <a:lnTo>
                    <a:pt x="1729325" y="622301"/>
                  </a:lnTo>
                  <a:lnTo>
                    <a:pt x="1718512" y="623888"/>
                  </a:lnTo>
                  <a:lnTo>
                    <a:pt x="1707699" y="624840"/>
                  </a:lnTo>
                  <a:lnTo>
                    <a:pt x="1696249" y="625475"/>
                  </a:lnTo>
                  <a:lnTo>
                    <a:pt x="1685118" y="624840"/>
                  </a:lnTo>
                  <a:lnTo>
                    <a:pt x="1674305" y="623888"/>
                  </a:lnTo>
                  <a:lnTo>
                    <a:pt x="1663492" y="622301"/>
                  </a:lnTo>
                  <a:lnTo>
                    <a:pt x="1652997" y="620397"/>
                  </a:lnTo>
                  <a:lnTo>
                    <a:pt x="1642820" y="617859"/>
                  </a:lnTo>
                  <a:lnTo>
                    <a:pt x="1632960" y="614685"/>
                  </a:lnTo>
                  <a:lnTo>
                    <a:pt x="1623419" y="611195"/>
                  </a:lnTo>
                  <a:lnTo>
                    <a:pt x="1613878" y="606752"/>
                  </a:lnTo>
                  <a:lnTo>
                    <a:pt x="1604655" y="602309"/>
                  </a:lnTo>
                  <a:lnTo>
                    <a:pt x="1596068" y="597232"/>
                  </a:lnTo>
                  <a:lnTo>
                    <a:pt x="1587481" y="591837"/>
                  </a:lnTo>
                  <a:lnTo>
                    <a:pt x="1579531" y="586125"/>
                  </a:lnTo>
                  <a:lnTo>
                    <a:pt x="1571262" y="579778"/>
                  </a:lnTo>
                  <a:lnTo>
                    <a:pt x="1563311" y="572479"/>
                  </a:lnTo>
                  <a:lnTo>
                    <a:pt x="1555996" y="565498"/>
                  </a:lnTo>
                  <a:lnTo>
                    <a:pt x="1548999" y="558199"/>
                  </a:lnTo>
                  <a:lnTo>
                    <a:pt x="1541684" y="550265"/>
                  </a:lnTo>
                  <a:lnTo>
                    <a:pt x="1535006" y="542015"/>
                  </a:lnTo>
                  <a:lnTo>
                    <a:pt x="1528645" y="534081"/>
                  </a:lnTo>
                  <a:lnTo>
                    <a:pt x="1522602" y="525196"/>
                  </a:lnTo>
                  <a:lnTo>
                    <a:pt x="1516560" y="516310"/>
                  </a:lnTo>
                  <a:lnTo>
                    <a:pt x="1510835" y="506790"/>
                  </a:lnTo>
                  <a:lnTo>
                    <a:pt x="1505428" y="497270"/>
                  </a:lnTo>
                  <a:lnTo>
                    <a:pt x="1500022" y="487432"/>
                  </a:lnTo>
                  <a:lnTo>
                    <a:pt x="1495251" y="477912"/>
                  </a:lnTo>
                  <a:lnTo>
                    <a:pt x="1490799" y="467440"/>
                  </a:lnTo>
                  <a:lnTo>
                    <a:pt x="1486346" y="457602"/>
                  </a:lnTo>
                  <a:lnTo>
                    <a:pt x="1482212" y="447130"/>
                  </a:lnTo>
                  <a:lnTo>
                    <a:pt x="1478714" y="436341"/>
                  </a:lnTo>
                  <a:lnTo>
                    <a:pt x="1474897" y="425869"/>
                  </a:lnTo>
                  <a:lnTo>
                    <a:pt x="1471399" y="415079"/>
                  </a:lnTo>
                  <a:lnTo>
                    <a:pt x="1468536" y="404290"/>
                  </a:lnTo>
                  <a:lnTo>
                    <a:pt x="1464720" y="403338"/>
                  </a:lnTo>
                  <a:lnTo>
                    <a:pt x="1461540" y="401751"/>
                  </a:lnTo>
                  <a:lnTo>
                    <a:pt x="1458041" y="400164"/>
                  </a:lnTo>
                  <a:lnTo>
                    <a:pt x="1454861" y="398577"/>
                  </a:lnTo>
                  <a:lnTo>
                    <a:pt x="1451363" y="396673"/>
                  </a:lnTo>
                  <a:lnTo>
                    <a:pt x="1448500" y="394452"/>
                  </a:lnTo>
                  <a:lnTo>
                    <a:pt x="1442458" y="389375"/>
                  </a:lnTo>
                  <a:lnTo>
                    <a:pt x="1436733" y="383980"/>
                  </a:lnTo>
                  <a:lnTo>
                    <a:pt x="1431962" y="377633"/>
                  </a:lnTo>
                  <a:lnTo>
                    <a:pt x="1427192" y="370969"/>
                  </a:lnTo>
                  <a:lnTo>
                    <a:pt x="1423057" y="363988"/>
                  </a:lnTo>
                  <a:lnTo>
                    <a:pt x="1419241" y="356054"/>
                  </a:lnTo>
                  <a:lnTo>
                    <a:pt x="1416379" y="348438"/>
                  </a:lnTo>
                  <a:lnTo>
                    <a:pt x="1413834" y="340504"/>
                  </a:lnTo>
                  <a:lnTo>
                    <a:pt x="1411926" y="332254"/>
                  </a:lnTo>
                  <a:lnTo>
                    <a:pt x="1410336" y="324320"/>
                  </a:lnTo>
                  <a:lnTo>
                    <a:pt x="1409700" y="316387"/>
                  </a:lnTo>
                  <a:lnTo>
                    <a:pt x="1409700" y="308453"/>
                  </a:lnTo>
                  <a:lnTo>
                    <a:pt x="1410336" y="300837"/>
                  </a:lnTo>
                  <a:lnTo>
                    <a:pt x="1411290" y="296077"/>
                  </a:lnTo>
                  <a:lnTo>
                    <a:pt x="1411926" y="291634"/>
                  </a:lnTo>
                  <a:lnTo>
                    <a:pt x="1413516" y="286874"/>
                  </a:lnTo>
                  <a:lnTo>
                    <a:pt x="1414789" y="283383"/>
                  </a:lnTo>
                  <a:lnTo>
                    <a:pt x="1416697" y="279575"/>
                  </a:lnTo>
                  <a:lnTo>
                    <a:pt x="1418923" y="275767"/>
                  </a:lnTo>
                  <a:lnTo>
                    <a:pt x="1421149" y="272911"/>
                  </a:lnTo>
                  <a:lnTo>
                    <a:pt x="1423694" y="270055"/>
                  </a:lnTo>
                  <a:lnTo>
                    <a:pt x="1426556" y="267199"/>
                  </a:lnTo>
                  <a:lnTo>
                    <a:pt x="1429418" y="264978"/>
                  </a:lnTo>
                  <a:lnTo>
                    <a:pt x="1432917" y="262756"/>
                  </a:lnTo>
                  <a:lnTo>
                    <a:pt x="1436097" y="261170"/>
                  </a:lnTo>
                  <a:lnTo>
                    <a:pt x="1439913" y="259266"/>
                  </a:lnTo>
                  <a:lnTo>
                    <a:pt x="1443730" y="257679"/>
                  </a:lnTo>
                  <a:lnTo>
                    <a:pt x="1447228" y="256727"/>
                  </a:lnTo>
                  <a:lnTo>
                    <a:pt x="1451363" y="255458"/>
                  </a:lnTo>
                  <a:lnTo>
                    <a:pt x="1452635" y="242447"/>
                  </a:lnTo>
                  <a:lnTo>
                    <a:pt x="1453907" y="229118"/>
                  </a:lnTo>
                  <a:lnTo>
                    <a:pt x="1455815" y="216108"/>
                  </a:lnTo>
                  <a:lnTo>
                    <a:pt x="1458359" y="203414"/>
                  </a:lnTo>
                  <a:lnTo>
                    <a:pt x="1461540" y="191355"/>
                  </a:lnTo>
                  <a:lnTo>
                    <a:pt x="1464720" y="178979"/>
                  </a:lnTo>
                  <a:lnTo>
                    <a:pt x="1468854" y="167237"/>
                  </a:lnTo>
                  <a:lnTo>
                    <a:pt x="1473307" y="155178"/>
                  </a:lnTo>
                  <a:lnTo>
                    <a:pt x="1478077" y="144072"/>
                  </a:lnTo>
                  <a:lnTo>
                    <a:pt x="1483484" y="132965"/>
                  </a:lnTo>
                  <a:lnTo>
                    <a:pt x="1488891" y="122175"/>
                  </a:lnTo>
                  <a:lnTo>
                    <a:pt x="1494933" y="111703"/>
                  </a:lnTo>
                  <a:lnTo>
                    <a:pt x="1501612" y="101866"/>
                  </a:lnTo>
                  <a:lnTo>
                    <a:pt x="1508609" y="92028"/>
                  </a:lnTo>
                  <a:lnTo>
                    <a:pt x="1516242" y="82825"/>
                  </a:lnTo>
                  <a:lnTo>
                    <a:pt x="1523556" y="74257"/>
                  </a:lnTo>
                  <a:lnTo>
                    <a:pt x="1531825" y="65689"/>
                  </a:lnTo>
                  <a:lnTo>
                    <a:pt x="1540412" y="57438"/>
                  </a:lnTo>
                  <a:lnTo>
                    <a:pt x="1549317" y="50139"/>
                  </a:lnTo>
                  <a:lnTo>
                    <a:pt x="1558540" y="43158"/>
                  </a:lnTo>
                  <a:lnTo>
                    <a:pt x="1568399" y="36494"/>
                  </a:lnTo>
                  <a:lnTo>
                    <a:pt x="1578258" y="30464"/>
                  </a:lnTo>
                  <a:lnTo>
                    <a:pt x="1588754" y="24752"/>
                  </a:lnTo>
                  <a:lnTo>
                    <a:pt x="1599567" y="19675"/>
                  </a:lnTo>
                  <a:lnTo>
                    <a:pt x="1610380" y="15232"/>
                  </a:lnTo>
                  <a:lnTo>
                    <a:pt x="1621829" y="11107"/>
                  </a:lnTo>
                  <a:lnTo>
                    <a:pt x="1633278" y="7616"/>
                  </a:lnTo>
                  <a:lnTo>
                    <a:pt x="1645364" y="5077"/>
                  </a:lnTo>
                  <a:lnTo>
                    <a:pt x="1657449" y="2856"/>
                  </a:lnTo>
                  <a:lnTo>
                    <a:pt x="1670170" y="952"/>
                  </a:lnTo>
                  <a:lnTo>
                    <a:pt x="1683210" y="317"/>
                  </a:lnTo>
                  <a:lnTo>
                    <a:pt x="1696249" y="0"/>
                  </a:lnTo>
                </a:path>
              </a:pathLst>
            </a:custGeom>
            <a:solidFill>
              <a:srgbClr val="663A77">
                <a:alpha val="100000"/>
              </a:srgbClr>
            </a:solidFill>
            <a:ln>
              <a:noFill/>
            </a:ln>
          </p:spPr>
        </p:sp>
      </p:grpSp>
      <p:grpSp>
        <p:nvGrpSpPr>
          <p:cNvPr id="74" name="组合 73"/>
          <p:cNvGrpSpPr/>
          <p:nvPr/>
        </p:nvGrpSpPr>
        <p:grpSpPr>
          <a:xfrm rot="0">
            <a:off x="5359400" y="5073650"/>
            <a:ext cx="4291012" cy="965200"/>
            <a:chOff x="6558720" y="4822691"/>
            <a:chExt cx="4290996" cy="964711"/>
          </a:xfrm>
        </p:grpSpPr>
        <p:sp>
          <p:nvSpPr>
            <p:cNvPr id="1048645" name="文本框 1048644"/>
            <p:cNvSpPr txBox="1"/>
            <p:nvPr/>
          </p:nvSpPr>
          <p:spPr>
            <a:xfrm>
              <a:off x="6619045" y="4822691"/>
              <a:ext cx="2085967" cy="637218"/>
            </a:xfrm>
            <a:prstGeom prst="rect">
              <a:avLst/>
            </a:prstGeom>
            <a:noFill/>
            <a:ln>
              <a:noFill/>
            </a:ln>
          </p:spPr>
          <p:txBody>
            <a:bodyPr vert="horz"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1" eaLnBrk="1" latinLnBrk="1" hangingPunct="1">
                <a:lnSpc>
                  <a:spcPct val="130000"/>
                </a:lnSpc>
              </a:pPr>
              <a:r>
                <a:rPr lang="zh-CN" altLang="en-US" b="1">
                  <a:latin typeface="微软雅黑" panose="020B0503020204020204" pitchFamily="34" charset="-122"/>
                  <a:ea typeface="微软雅黑" panose="020B0503020204020204" pitchFamily="34" charset="-122"/>
                </a:rPr>
                <a:t>核心文化</a:t>
              </a:r>
              <a:endParaRPr lang="zh-CN" altLang="en-US" b="1">
                <a:latin typeface="微软雅黑" panose="020B0503020204020204" pitchFamily="34" charset="-122"/>
                <a:ea typeface="微软雅黑" panose="020B0503020204020204" pitchFamily="34" charset="-122"/>
              </a:endParaRPr>
            </a:p>
            <a:p>
              <a:pPr lvl="0" eaLnBrk="1" latinLnBrk="1" hangingPunct="1"/>
              <a:endParaRPr lang="zh-CN" altLang="en-US" sz="1400">
                <a:solidFill>
                  <a:srgbClr val="404040"/>
                </a:solidFill>
                <a:latin typeface="微软雅黑" panose="020B0503020204020204" pitchFamily="34" charset="-122"/>
                <a:ea typeface="微软雅黑" panose="020B0503020204020204" pitchFamily="34" charset="-122"/>
              </a:endParaRPr>
            </a:p>
          </p:txBody>
        </p:sp>
        <p:sp>
          <p:nvSpPr>
            <p:cNvPr id="1048646" name="矩形 1048645"/>
            <p:cNvSpPr/>
            <p:nvPr/>
          </p:nvSpPr>
          <p:spPr>
            <a:xfrm>
              <a:off x="6558720" y="5370102"/>
              <a:ext cx="4290996" cy="417300"/>
            </a:xfrm>
            <a:prstGeom prst="rect">
              <a:avLst/>
            </a:prstGeom>
            <a:noFill/>
            <a:ln>
              <a:noFill/>
            </a:ln>
          </p:spPr>
          <p:txBody>
            <a:bodyPr vert="horz"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lnSpc>
                  <a:spcPct val="130000"/>
                </a:lnSpc>
              </a:pPr>
              <a:r>
                <a:rPr lang="en-US" altLang="zh-CN" sz="1200" b="1">
                  <a:solidFill>
                    <a:srgbClr val="7030A0"/>
                  </a:solidFill>
                  <a:latin typeface="微软雅黑" panose="020B0503020204020204" pitchFamily="34" charset="-122"/>
                  <a:ea typeface="微软雅黑" panose="020B0503020204020204" pitchFamily="34" charset="-122"/>
                </a:rPr>
                <a:t> </a:t>
              </a:r>
              <a:r>
                <a:rPr lang="zh-CN" altLang="en-US">
                  <a:solidFill>
                    <a:srgbClr val="262626"/>
                  </a:solidFill>
                  <a:latin typeface="微软雅黑" panose="020B0503020204020204" pitchFamily="34" charset="-122"/>
                  <a:ea typeface="微软雅黑" panose="020B0503020204020204" pitchFamily="34" charset="-122"/>
                </a:rPr>
                <a:t>弘扬北大荒精神，致力北三峡发展</a:t>
              </a:r>
              <a:endParaRPr lang="zh-CN" altLang="en-US">
                <a:solidFill>
                  <a:srgbClr val="262626"/>
                </a:solidFill>
                <a:latin typeface="微软雅黑" panose="020B0503020204020204" pitchFamily="34" charset="-122"/>
                <a:ea typeface="微软雅黑" panose="020B0503020204020204" pitchFamily="34" charset="-122"/>
              </a:endParaRPr>
            </a:p>
          </p:txBody>
        </p:sp>
      </p:grpSp>
      <p:sp>
        <p:nvSpPr>
          <p:cNvPr id="1048647" name="文本框 1048646"/>
          <p:cNvSpPr txBox="1"/>
          <p:nvPr/>
        </p:nvSpPr>
        <p:spPr>
          <a:xfrm>
            <a:off x="2992437" y="1912937"/>
            <a:ext cx="595312" cy="584200"/>
          </a:xfrm>
          <a:prstGeom prst="rect">
            <a:avLst/>
          </a:prstGeom>
          <a:noFill/>
          <a:ln>
            <a:noFill/>
          </a:ln>
        </p:spPr>
        <p:txBody>
          <a:bodyPr vert="horz" wrap="none"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r>
              <a:rPr lang="zh-CN" altLang="en-US" sz="1600" b="1">
                <a:solidFill>
                  <a:schemeClr val="lt1"/>
                </a:solidFill>
                <a:latin typeface="微软雅黑" panose="020B0503020204020204" pitchFamily="34" charset="-122"/>
                <a:ea typeface="微软雅黑" panose="020B0503020204020204" pitchFamily="34" charset="-122"/>
              </a:rPr>
              <a:t>核心</a:t>
            </a:r>
            <a:endParaRPr lang="zh-CN" altLang="en-US" sz="1600" b="1">
              <a:solidFill>
                <a:schemeClr val="lt1"/>
              </a:solidFill>
              <a:latin typeface="微软雅黑" panose="020B0503020204020204" pitchFamily="34" charset="-122"/>
              <a:ea typeface="微软雅黑" panose="020B0503020204020204" pitchFamily="34" charset="-122"/>
            </a:endParaRPr>
          </a:p>
          <a:p>
            <a:pPr lvl="0" eaLnBrk="1" latinLnBrk="1" hangingPunct="1"/>
            <a:r>
              <a:rPr lang="zh-CN" altLang="en-US" sz="1600" b="1">
                <a:solidFill>
                  <a:schemeClr val="lt1"/>
                </a:solidFill>
                <a:latin typeface="微软雅黑" panose="020B0503020204020204" pitchFamily="34" charset="-122"/>
                <a:ea typeface="微软雅黑" panose="020B0503020204020204" pitchFamily="34" charset="-122"/>
              </a:rPr>
              <a:t>文化</a:t>
            </a:r>
            <a:endParaRPr lang="zh-CN" altLang="en-US" sz="1600" b="1">
              <a:solidFill>
                <a:schemeClr val="lt1"/>
              </a:solidFill>
              <a:latin typeface="微软雅黑" panose="020B0503020204020204" pitchFamily="34" charset="-122"/>
              <a:ea typeface="微软雅黑" panose="020B0503020204020204" pitchFamily="34" charset="-122"/>
            </a:endParaRP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08" name=""/>
        <p:cNvGrpSpPr/>
        <p:nvPr/>
      </p:nvGrpSpPr>
      <p:grpSpPr>
        <a:xfrm rot="0">
          <a:off x="0" y="0"/>
          <a:ext cx="0" cy="0"/>
          <a:chOff x="0" y="0"/>
          <a:chExt cx="0" cy="0"/>
        </a:xfrm>
      </p:grpSpPr>
      <p:grpSp>
        <p:nvGrpSpPr>
          <p:cNvPr id="109" name="组合 108"/>
          <p:cNvGrpSpPr/>
          <p:nvPr/>
        </p:nvGrpSpPr>
        <p:grpSpPr>
          <a:xfrm rot="0">
            <a:off x="2236787" y="1311275"/>
            <a:ext cx="4256087" cy="773112"/>
            <a:chOff x="1409" y="826"/>
            <a:chExt cx="2681" cy="487"/>
          </a:xfrm>
        </p:grpSpPr>
        <p:pic>
          <p:nvPicPr>
            <p:cNvPr id="2097183" name="图片 2097182"/>
            <p:cNvPicPr/>
            <p:nvPr/>
          </p:nvPicPr>
          <p:blipFill>
            <a:blip r:embed="rId1"/>
            <a:srcRect/>
            <a:stretch>
              <a:fillRect/>
            </a:stretch>
          </p:blipFill>
          <p:spPr>
            <a:xfrm>
              <a:off x="1409" y="826"/>
              <a:ext cx="2681" cy="487"/>
            </a:xfrm>
            <a:prstGeom prst="rect">
              <a:avLst/>
            </a:prstGeom>
            <a:noFill/>
            <a:ln>
              <a:noFill/>
            </a:ln>
          </p:spPr>
        </p:pic>
        <p:sp>
          <p:nvSpPr>
            <p:cNvPr id="1048714" name="文本框 1048713"/>
            <p:cNvSpPr txBox="1"/>
            <p:nvPr/>
          </p:nvSpPr>
          <p:spPr>
            <a:xfrm>
              <a:off x="1506" y="922"/>
              <a:ext cx="2488" cy="29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r>
                <a:rPr lang="en-US" altLang="zh-CN" sz="2000" b="1">
                  <a:solidFill>
                    <a:srgbClr val="FFC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北大荒宝泉岭农牧发展有限公司</a:t>
              </a:r>
              <a:endParaRPr lang="en-US" altLang="zh-CN" sz="2000" b="1">
                <a:solidFill>
                  <a:srgbClr val="FFC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grpSp>
      <p:grpSp>
        <p:nvGrpSpPr>
          <p:cNvPr id="110" name="组合 109"/>
          <p:cNvGrpSpPr/>
          <p:nvPr/>
        </p:nvGrpSpPr>
        <p:grpSpPr>
          <a:xfrm rot="0">
            <a:off x="549275" y="2614612"/>
            <a:ext cx="3705225" cy="762000"/>
            <a:chOff x="346" y="1647"/>
            <a:chExt cx="2334" cy="480"/>
          </a:xfrm>
        </p:grpSpPr>
        <p:pic>
          <p:nvPicPr>
            <p:cNvPr id="2097184" name="图片 2097183"/>
            <p:cNvPicPr/>
            <p:nvPr/>
          </p:nvPicPr>
          <p:blipFill>
            <a:blip r:embed="rId2"/>
            <a:srcRect/>
            <a:stretch>
              <a:fillRect/>
            </a:stretch>
          </p:blipFill>
          <p:spPr>
            <a:xfrm>
              <a:off x="346" y="1647"/>
              <a:ext cx="2334" cy="480"/>
            </a:xfrm>
            <a:prstGeom prst="rect">
              <a:avLst/>
            </a:prstGeom>
            <a:noFill/>
            <a:ln>
              <a:noFill/>
            </a:ln>
          </p:spPr>
        </p:pic>
        <p:sp>
          <p:nvSpPr>
            <p:cNvPr id="1048715" name="文本框 1048714"/>
            <p:cNvSpPr txBox="1"/>
            <p:nvPr/>
          </p:nvSpPr>
          <p:spPr>
            <a:xfrm>
              <a:off x="443" y="1745"/>
              <a:ext cx="2141" cy="28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r>
                <a:rPr lang="en-US" altLang="en-US" sz="2000" b="1">
                  <a:solidFill>
                    <a:srgbClr val="FFC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黑龙江北三峡养殖有限公司</a:t>
              </a:r>
              <a:endParaRPr lang="en-US" altLang="en-US" sz="2000" b="1">
                <a:solidFill>
                  <a:srgbClr val="FFC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grpSp>
      <p:grpSp>
        <p:nvGrpSpPr>
          <p:cNvPr id="111" name="组合 110"/>
          <p:cNvGrpSpPr/>
          <p:nvPr/>
        </p:nvGrpSpPr>
        <p:grpSpPr>
          <a:xfrm rot="0">
            <a:off x="4889500" y="2614612"/>
            <a:ext cx="3638550" cy="762000"/>
            <a:chOff x="3080" y="1647"/>
            <a:chExt cx="2292" cy="480"/>
          </a:xfrm>
        </p:grpSpPr>
        <p:pic>
          <p:nvPicPr>
            <p:cNvPr id="2097185" name="图片 2097184"/>
            <p:cNvPicPr/>
            <p:nvPr/>
          </p:nvPicPr>
          <p:blipFill>
            <a:blip r:embed="rId3"/>
            <a:srcRect/>
            <a:stretch>
              <a:fillRect/>
            </a:stretch>
          </p:blipFill>
          <p:spPr>
            <a:xfrm>
              <a:off x="3080" y="1647"/>
              <a:ext cx="2292" cy="480"/>
            </a:xfrm>
            <a:prstGeom prst="rect">
              <a:avLst/>
            </a:prstGeom>
            <a:noFill/>
            <a:ln>
              <a:noFill/>
            </a:ln>
          </p:spPr>
        </p:pic>
        <p:sp>
          <p:nvSpPr>
            <p:cNvPr id="1048716" name="文本框 1048715"/>
            <p:cNvSpPr txBox="1"/>
            <p:nvPr/>
          </p:nvSpPr>
          <p:spPr>
            <a:xfrm>
              <a:off x="3177" y="1745"/>
              <a:ext cx="2100" cy="286"/>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r>
                <a:rPr lang="en-US" altLang="en-US" sz="2000" b="1">
                  <a:solidFill>
                    <a:srgbClr val="FFC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黑龙江北三峡食品有限公司</a:t>
              </a:r>
              <a:endParaRPr lang="en-US" altLang="en-US" sz="2000" b="1">
                <a:solidFill>
                  <a:srgbClr val="FFC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grpSp>
      <p:grpSp>
        <p:nvGrpSpPr>
          <p:cNvPr id="112" name="组合 111"/>
          <p:cNvGrpSpPr/>
          <p:nvPr/>
        </p:nvGrpSpPr>
        <p:grpSpPr>
          <a:xfrm rot="0">
            <a:off x="2657475" y="2132012"/>
            <a:ext cx="3417887" cy="441325"/>
            <a:chOff x="5253707" y="2652468"/>
            <a:chExt cx="1684586" cy="835874"/>
          </a:xfrm>
        </p:grpSpPr>
        <p:grpSp>
          <p:nvGrpSpPr>
            <p:cNvPr id="113" name="组合 112"/>
            <p:cNvGrpSpPr/>
            <p:nvPr/>
          </p:nvGrpSpPr>
          <p:grpSpPr>
            <a:xfrm rot="0">
              <a:off x="5157749" y="2655474"/>
              <a:ext cx="147223" cy="1039130"/>
              <a:chOff x="2462784" y="2133600"/>
              <a:chExt cx="298704" cy="548640"/>
            </a:xfrm>
          </p:grpSpPr>
          <p:pic>
            <p:nvPicPr>
              <p:cNvPr id="2097186" name="图片 2097185"/>
              <p:cNvPicPr/>
              <p:nvPr/>
            </p:nvPicPr>
            <p:blipFill>
              <a:blip r:embed="rId4"/>
              <a:srcRect/>
              <a:stretch>
                <a:fillRect/>
              </a:stretch>
            </p:blipFill>
            <p:spPr>
              <a:xfrm>
                <a:off x="2462784" y="2133600"/>
                <a:ext cx="298704" cy="548640"/>
              </a:xfrm>
              <a:prstGeom prst="rect">
                <a:avLst/>
              </a:prstGeom>
              <a:noFill/>
              <a:ln>
                <a:noFill/>
              </a:ln>
            </p:spPr>
          </p:pic>
          <p:sp>
            <p:nvSpPr>
              <p:cNvPr id="1048717" name="文本框 1048716"/>
              <p:cNvSpPr txBox="1"/>
              <p:nvPr/>
            </p:nvSpPr>
            <p:spPr>
              <a:xfrm rot="1200000">
                <a:off x="2657475" y="2132014"/>
                <a:ext cx="6446" cy="441324"/>
              </a:xfrm>
              <a:prstGeom prst="rect">
                <a:avLst/>
              </a:prstGeom>
              <a:noFill/>
              <a:ln>
                <a:noFill/>
              </a:ln>
            </p:spPr>
            <p:txBody>
              <a:bodyPr vert="horz" lIns="91440" tIns="45720" rIns="91440" bIns="45720" anchor="t"/>
              <a:p/>
            </p:txBody>
          </p:sp>
        </p:grpSp>
        <p:grpSp>
          <p:nvGrpSpPr>
            <p:cNvPr id="114" name="组合 113"/>
            <p:cNvGrpSpPr/>
            <p:nvPr/>
          </p:nvGrpSpPr>
          <p:grpSpPr>
            <a:xfrm rot="0">
              <a:off x="6888373" y="2655474"/>
              <a:ext cx="144219" cy="1039130"/>
              <a:chOff x="5974080" y="2133600"/>
              <a:chExt cx="292608" cy="548640"/>
            </a:xfrm>
          </p:grpSpPr>
          <p:pic>
            <p:nvPicPr>
              <p:cNvPr id="2097187" name="图片 2097186"/>
              <p:cNvPicPr/>
              <p:nvPr/>
            </p:nvPicPr>
            <p:blipFill>
              <a:blip r:embed="rId5"/>
              <a:srcRect/>
              <a:stretch>
                <a:fillRect/>
              </a:stretch>
            </p:blipFill>
            <p:spPr>
              <a:xfrm>
                <a:off x="5974080" y="2133600"/>
                <a:ext cx="292608" cy="548640"/>
              </a:xfrm>
              <a:prstGeom prst="rect">
                <a:avLst/>
              </a:prstGeom>
              <a:noFill/>
              <a:ln>
                <a:noFill/>
              </a:ln>
            </p:spPr>
          </p:pic>
          <p:sp>
            <p:nvSpPr>
              <p:cNvPr id="1048718" name="文本框 1048717"/>
              <p:cNvSpPr txBox="1"/>
              <p:nvPr/>
            </p:nvSpPr>
            <p:spPr>
              <a:xfrm rot="20400000">
                <a:off x="6068917" y="2132013"/>
                <a:ext cx="6446" cy="441324"/>
              </a:xfrm>
              <a:prstGeom prst="rect">
                <a:avLst/>
              </a:prstGeom>
              <a:noFill/>
              <a:ln>
                <a:noFill/>
              </a:ln>
            </p:spPr>
            <p:txBody>
              <a:bodyPr vert="horz" lIns="91440" tIns="45720" rIns="91440" bIns="45720" anchor="t"/>
              <a:p/>
            </p:txBody>
          </p:sp>
        </p:grpSp>
      </p:grpSp>
      <p:grpSp>
        <p:nvGrpSpPr>
          <p:cNvPr id="115" name="组合 114"/>
          <p:cNvGrpSpPr/>
          <p:nvPr/>
        </p:nvGrpSpPr>
        <p:grpSpPr>
          <a:xfrm rot="0">
            <a:off x="280987" y="4413250"/>
            <a:ext cx="719137" cy="1951037"/>
            <a:chOff x="177" y="2780"/>
            <a:chExt cx="453" cy="1229"/>
          </a:xfrm>
        </p:grpSpPr>
        <p:pic>
          <p:nvPicPr>
            <p:cNvPr id="2097188" name="图片 2097187"/>
            <p:cNvPicPr/>
            <p:nvPr/>
          </p:nvPicPr>
          <p:blipFill>
            <a:blip r:embed="rId6"/>
            <a:srcRect/>
            <a:stretch>
              <a:fillRect/>
            </a:stretch>
          </p:blipFill>
          <p:spPr>
            <a:xfrm>
              <a:off x="177" y="2780"/>
              <a:ext cx="453" cy="1229"/>
            </a:xfrm>
            <a:prstGeom prst="rect">
              <a:avLst/>
            </a:prstGeom>
            <a:noFill/>
            <a:ln>
              <a:noFill/>
            </a:ln>
          </p:spPr>
        </p:pic>
        <p:sp>
          <p:nvSpPr>
            <p:cNvPr id="1048719" name="文本框 1048718"/>
            <p:cNvSpPr txBox="1"/>
            <p:nvPr/>
          </p:nvSpPr>
          <p:spPr>
            <a:xfrm>
              <a:off x="223" y="2804"/>
              <a:ext cx="352" cy="1137"/>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lnSpc>
                  <a:spcPct val="90000"/>
                </a:lnSpc>
              </a:pPr>
              <a:r>
                <a:rPr lang="en-US" altLang="en-US" sz="2000" b="1">
                  <a:solidFill>
                    <a:srgbClr val="FFC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饲料生产供应</a:t>
              </a:r>
              <a:endParaRPr lang="en-US" altLang="en-US" sz="2000" b="1">
                <a:solidFill>
                  <a:srgbClr val="FFC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grpSp>
      <p:grpSp>
        <p:nvGrpSpPr>
          <p:cNvPr id="116" name="组合 115"/>
          <p:cNvGrpSpPr/>
          <p:nvPr/>
        </p:nvGrpSpPr>
        <p:grpSpPr>
          <a:xfrm rot="0">
            <a:off x="5546725" y="3829050"/>
            <a:ext cx="2771775" cy="538162"/>
            <a:chOff x="5109602" y="2793787"/>
            <a:chExt cx="2182963" cy="837012"/>
          </a:xfrm>
        </p:grpSpPr>
        <p:grpSp>
          <p:nvGrpSpPr>
            <p:cNvPr id="117" name="组合 116"/>
            <p:cNvGrpSpPr/>
            <p:nvPr/>
          </p:nvGrpSpPr>
          <p:grpSpPr>
            <a:xfrm rot="0">
              <a:off x="5062092" y="2773639"/>
              <a:ext cx="192041" cy="1052412"/>
              <a:chOff x="5486400" y="3816096"/>
              <a:chExt cx="243840" cy="676656"/>
            </a:xfrm>
          </p:grpSpPr>
          <p:pic>
            <p:nvPicPr>
              <p:cNvPr id="2097189" name="图片 2097188"/>
              <p:cNvPicPr/>
              <p:nvPr/>
            </p:nvPicPr>
            <p:blipFill>
              <a:blip r:embed="rId7"/>
              <a:srcRect/>
              <a:stretch>
                <a:fillRect/>
              </a:stretch>
            </p:blipFill>
            <p:spPr>
              <a:xfrm>
                <a:off x="5486400" y="3816096"/>
                <a:ext cx="243840" cy="676656"/>
              </a:xfrm>
              <a:prstGeom prst="rect">
                <a:avLst/>
              </a:prstGeom>
              <a:noFill/>
              <a:ln>
                <a:noFill/>
              </a:ln>
            </p:spPr>
          </p:pic>
          <p:sp>
            <p:nvSpPr>
              <p:cNvPr id="1048720" name="文本框 1048719"/>
              <p:cNvSpPr txBox="1"/>
              <p:nvPr/>
            </p:nvSpPr>
            <p:spPr>
              <a:xfrm rot="20820000">
                <a:off x="5546725" y="3842650"/>
                <a:ext cx="204752" cy="510329"/>
              </a:xfrm>
              <a:prstGeom prst="rect">
                <a:avLst/>
              </a:prstGeom>
              <a:noFill/>
              <a:ln>
                <a:noFill/>
              </a:ln>
            </p:spPr>
            <p:txBody>
              <a:bodyPr vert="horz" lIns="91440" tIns="45720" rIns="91440" bIns="45720" anchor="t"/>
              <a:p/>
            </p:txBody>
          </p:sp>
        </p:grpSp>
        <p:grpSp>
          <p:nvGrpSpPr>
            <p:cNvPr id="118" name="组合 117"/>
            <p:cNvGrpSpPr/>
            <p:nvPr/>
          </p:nvGrpSpPr>
          <p:grpSpPr>
            <a:xfrm rot="0">
              <a:off x="7150535" y="2773639"/>
              <a:ext cx="235250" cy="1033450"/>
              <a:chOff x="8138160" y="3816096"/>
              <a:chExt cx="298704" cy="664464"/>
            </a:xfrm>
          </p:grpSpPr>
          <p:pic>
            <p:nvPicPr>
              <p:cNvPr id="2097190" name="图片 2097189"/>
              <p:cNvPicPr/>
              <p:nvPr/>
            </p:nvPicPr>
            <p:blipFill>
              <a:blip r:embed="rId8"/>
              <a:srcRect/>
              <a:stretch>
                <a:fillRect/>
              </a:stretch>
            </p:blipFill>
            <p:spPr>
              <a:xfrm>
                <a:off x="8138160" y="3816096"/>
                <a:ext cx="298704" cy="664464"/>
              </a:xfrm>
              <a:prstGeom prst="rect">
                <a:avLst/>
              </a:prstGeom>
              <a:noFill/>
              <a:ln>
                <a:noFill/>
              </a:ln>
            </p:spPr>
          </p:pic>
          <p:sp>
            <p:nvSpPr>
              <p:cNvPr id="1048721" name="文本框 1048720"/>
              <p:cNvSpPr txBox="1"/>
              <p:nvPr/>
            </p:nvSpPr>
            <p:spPr>
              <a:xfrm>
                <a:off x="8164027" y="3829050"/>
                <a:ext cx="154473" cy="538163"/>
              </a:xfrm>
              <a:prstGeom prst="rect">
                <a:avLst/>
              </a:prstGeom>
              <a:noFill/>
              <a:ln>
                <a:noFill/>
              </a:ln>
            </p:spPr>
            <p:txBody>
              <a:bodyPr vert="horz" lIns="91440" tIns="45720" rIns="91440" bIns="45720" anchor="t"/>
              <a:p/>
            </p:txBody>
          </p:sp>
        </p:grpSp>
      </p:grpSp>
      <p:pic>
        <p:nvPicPr>
          <p:cNvPr id="2097191" name="图片 2097190"/>
          <p:cNvPicPr/>
          <p:nvPr/>
        </p:nvPicPr>
        <p:blipFill>
          <a:blip r:embed="rId9"/>
          <a:srcRect/>
          <a:stretch>
            <a:fillRect/>
          </a:stretch>
        </p:blipFill>
        <p:spPr>
          <a:xfrm>
            <a:off x="6572250" y="3822700"/>
            <a:ext cx="230187" cy="742950"/>
          </a:xfrm>
          <a:prstGeom prst="rect">
            <a:avLst/>
          </a:prstGeom>
          <a:noFill/>
          <a:ln>
            <a:noFill/>
          </a:ln>
        </p:spPr>
      </p:pic>
      <p:pic>
        <p:nvPicPr>
          <p:cNvPr id="2097192" name="图片 2097191"/>
          <p:cNvPicPr/>
          <p:nvPr/>
        </p:nvPicPr>
        <p:blipFill>
          <a:blip r:embed="rId10"/>
          <a:srcRect/>
          <a:stretch>
            <a:fillRect/>
          </a:stretch>
        </p:blipFill>
        <p:spPr>
          <a:xfrm>
            <a:off x="3833812" y="3767137"/>
            <a:ext cx="384175" cy="719137"/>
          </a:xfrm>
          <a:prstGeom prst="rect">
            <a:avLst/>
          </a:prstGeom>
          <a:noFill/>
          <a:ln>
            <a:noFill/>
          </a:ln>
        </p:spPr>
      </p:pic>
      <p:pic>
        <p:nvPicPr>
          <p:cNvPr id="2097193" name="图片 2097192"/>
          <p:cNvPicPr/>
          <p:nvPr/>
        </p:nvPicPr>
        <p:blipFill>
          <a:blip r:embed="rId11"/>
          <a:srcRect/>
          <a:stretch>
            <a:fillRect/>
          </a:stretch>
        </p:blipFill>
        <p:spPr>
          <a:xfrm>
            <a:off x="1566862" y="3700462"/>
            <a:ext cx="322262" cy="719137"/>
          </a:xfrm>
          <a:prstGeom prst="rect">
            <a:avLst/>
          </a:prstGeom>
          <a:noFill/>
          <a:ln>
            <a:noFill/>
          </a:ln>
        </p:spPr>
      </p:pic>
      <p:pic>
        <p:nvPicPr>
          <p:cNvPr id="2097194" name="图片 2097193"/>
          <p:cNvPicPr/>
          <p:nvPr/>
        </p:nvPicPr>
        <p:blipFill>
          <a:blip r:embed="rId12"/>
          <a:srcRect/>
          <a:stretch>
            <a:fillRect/>
          </a:stretch>
        </p:blipFill>
        <p:spPr>
          <a:xfrm>
            <a:off x="2730500" y="3700462"/>
            <a:ext cx="257175" cy="725487"/>
          </a:xfrm>
          <a:prstGeom prst="rect">
            <a:avLst/>
          </a:prstGeom>
          <a:noFill/>
          <a:ln>
            <a:noFill/>
          </a:ln>
        </p:spPr>
      </p:pic>
      <p:pic>
        <p:nvPicPr>
          <p:cNvPr id="2097195" name="图片 2097194"/>
          <p:cNvPicPr/>
          <p:nvPr/>
        </p:nvPicPr>
        <p:blipFill>
          <a:blip r:embed="rId13"/>
          <a:srcRect/>
          <a:stretch>
            <a:fillRect/>
          </a:stretch>
        </p:blipFill>
        <p:spPr>
          <a:xfrm>
            <a:off x="665162" y="3694112"/>
            <a:ext cx="481012" cy="725487"/>
          </a:xfrm>
          <a:prstGeom prst="rect">
            <a:avLst/>
          </a:prstGeom>
          <a:noFill/>
          <a:ln>
            <a:noFill/>
          </a:ln>
        </p:spPr>
      </p:pic>
      <p:grpSp>
        <p:nvGrpSpPr>
          <p:cNvPr id="119" name="组合 118"/>
          <p:cNvGrpSpPr/>
          <p:nvPr/>
        </p:nvGrpSpPr>
        <p:grpSpPr>
          <a:xfrm rot="0">
            <a:off x="1377950" y="4443412"/>
            <a:ext cx="609600" cy="1817687"/>
            <a:chOff x="868" y="2799"/>
            <a:chExt cx="384" cy="1145"/>
          </a:xfrm>
        </p:grpSpPr>
        <p:pic>
          <p:nvPicPr>
            <p:cNvPr id="2097196" name="图片 2097195"/>
            <p:cNvPicPr/>
            <p:nvPr/>
          </p:nvPicPr>
          <p:blipFill>
            <a:blip r:embed="rId14"/>
            <a:srcRect/>
            <a:stretch>
              <a:fillRect/>
            </a:stretch>
          </p:blipFill>
          <p:spPr>
            <a:xfrm>
              <a:off x="868" y="2799"/>
              <a:ext cx="384" cy="1145"/>
            </a:xfrm>
            <a:prstGeom prst="rect">
              <a:avLst/>
            </a:prstGeom>
            <a:noFill/>
            <a:ln>
              <a:noFill/>
            </a:ln>
          </p:spPr>
        </p:pic>
        <p:sp>
          <p:nvSpPr>
            <p:cNvPr id="1048722" name="文本框 1048721"/>
            <p:cNvSpPr txBox="1"/>
            <p:nvPr/>
          </p:nvSpPr>
          <p:spPr>
            <a:xfrm>
              <a:off x="873" y="2804"/>
              <a:ext cx="373" cy="1137"/>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r>
                <a:rPr lang="en-US" altLang="en-US" sz="2000" b="1">
                  <a:solidFill>
                    <a:srgbClr val="FFC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父母代种鸡</a:t>
              </a:r>
              <a:endParaRPr lang="en-US" altLang="en-US" sz="2000" b="1">
                <a:solidFill>
                  <a:srgbClr val="FFC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grpSp>
      <p:grpSp>
        <p:nvGrpSpPr>
          <p:cNvPr id="120" name="组合 119"/>
          <p:cNvGrpSpPr/>
          <p:nvPr/>
        </p:nvGrpSpPr>
        <p:grpSpPr>
          <a:xfrm rot="0">
            <a:off x="2560637" y="4443412"/>
            <a:ext cx="579437" cy="1817687"/>
            <a:chOff x="1613" y="2799"/>
            <a:chExt cx="365" cy="1145"/>
          </a:xfrm>
        </p:grpSpPr>
        <p:pic>
          <p:nvPicPr>
            <p:cNvPr id="2097197" name="图片 2097196"/>
            <p:cNvPicPr/>
            <p:nvPr/>
          </p:nvPicPr>
          <p:blipFill>
            <a:blip r:embed="rId15"/>
            <a:srcRect/>
            <a:stretch>
              <a:fillRect/>
            </a:stretch>
          </p:blipFill>
          <p:spPr>
            <a:xfrm>
              <a:off x="1613" y="2799"/>
              <a:ext cx="365" cy="1145"/>
            </a:xfrm>
            <a:prstGeom prst="rect">
              <a:avLst/>
            </a:prstGeom>
            <a:noFill/>
            <a:ln>
              <a:noFill/>
            </a:ln>
          </p:spPr>
        </p:pic>
        <p:sp>
          <p:nvSpPr>
            <p:cNvPr id="1048723" name="文本框 1048722"/>
            <p:cNvSpPr txBox="1"/>
            <p:nvPr/>
          </p:nvSpPr>
          <p:spPr>
            <a:xfrm>
              <a:off x="1615" y="2804"/>
              <a:ext cx="359" cy="1137"/>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r>
                <a:rPr lang="en-US" altLang="en-US" sz="2000" b="1">
                  <a:solidFill>
                    <a:srgbClr val="FFC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孵化鸡雏</a:t>
              </a:r>
              <a:endParaRPr lang="en-US" altLang="en-US" sz="2000" b="1">
                <a:solidFill>
                  <a:srgbClr val="FFC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grpSp>
      <p:grpSp>
        <p:nvGrpSpPr>
          <p:cNvPr id="121" name="组合 120"/>
          <p:cNvGrpSpPr/>
          <p:nvPr/>
        </p:nvGrpSpPr>
        <p:grpSpPr>
          <a:xfrm rot="0">
            <a:off x="3773487" y="4443412"/>
            <a:ext cx="566737" cy="1817687"/>
            <a:chOff x="2377" y="2799"/>
            <a:chExt cx="357" cy="1145"/>
          </a:xfrm>
        </p:grpSpPr>
        <p:pic>
          <p:nvPicPr>
            <p:cNvPr id="2097198" name="图片 2097197"/>
            <p:cNvPicPr/>
            <p:nvPr/>
          </p:nvPicPr>
          <p:blipFill>
            <a:blip r:embed="rId16"/>
            <a:srcRect/>
            <a:stretch>
              <a:fillRect/>
            </a:stretch>
          </p:blipFill>
          <p:spPr>
            <a:xfrm>
              <a:off x="2377" y="2799"/>
              <a:ext cx="357" cy="1145"/>
            </a:xfrm>
            <a:prstGeom prst="rect">
              <a:avLst/>
            </a:prstGeom>
            <a:noFill/>
            <a:ln>
              <a:noFill/>
            </a:ln>
          </p:spPr>
        </p:pic>
        <p:sp>
          <p:nvSpPr>
            <p:cNvPr id="1048724" name="文本框 1048723"/>
            <p:cNvSpPr txBox="1"/>
            <p:nvPr/>
          </p:nvSpPr>
          <p:spPr>
            <a:xfrm>
              <a:off x="2380" y="2804"/>
              <a:ext cx="351" cy="1137"/>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r>
                <a:rPr lang="en-US" altLang="en-US" sz="2000" b="1">
                  <a:solidFill>
                    <a:srgbClr val="FFC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商品鸡养殖</a:t>
              </a:r>
              <a:endParaRPr lang="en-US" altLang="en-US" sz="2000" b="1">
                <a:solidFill>
                  <a:srgbClr val="FFC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grpSp>
      <p:grpSp>
        <p:nvGrpSpPr>
          <p:cNvPr id="122" name="组合 121"/>
          <p:cNvGrpSpPr/>
          <p:nvPr/>
        </p:nvGrpSpPr>
        <p:grpSpPr>
          <a:xfrm rot="0">
            <a:off x="5314950" y="4443412"/>
            <a:ext cx="635000" cy="1817687"/>
            <a:chOff x="3348" y="2799"/>
            <a:chExt cx="400" cy="1145"/>
          </a:xfrm>
        </p:grpSpPr>
        <p:pic>
          <p:nvPicPr>
            <p:cNvPr id="2097199" name="图片 2097198"/>
            <p:cNvPicPr/>
            <p:nvPr/>
          </p:nvPicPr>
          <p:blipFill>
            <a:blip r:embed="rId17"/>
            <a:srcRect/>
            <a:stretch>
              <a:fillRect/>
            </a:stretch>
          </p:blipFill>
          <p:spPr>
            <a:xfrm>
              <a:off x="3348" y="2799"/>
              <a:ext cx="400" cy="1145"/>
            </a:xfrm>
            <a:prstGeom prst="rect">
              <a:avLst/>
            </a:prstGeom>
            <a:noFill/>
            <a:ln>
              <a:noFill/>
            </a:ln>
          </p:spPr>
        </p:pic>
        <p:sp>
          <p:nvSpPr>
            <p:cNvPr id="1048725" name="文本框 1048724"/>
            <p:cNvSpPr txBox="1"/>
            <p:nvPr/>
          </p:nvSpPr>
          <p:spPr>
            <a:xfrm>
              <a:off x="3351" y="2804"/>
              <a:ext cx="395" cy="1137"/>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lnSpc>
                  <a:spcPct val="90000"/>
                </a:lnSpc>
              </a:pPr>
              <a:r>
                <a:rPr lang="en-US" altLang="en-US" sz="2000" b="1">
                  <a:solidFill>
                    <a:srgbClr val="FFC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肉鸡屠宰加工</a:t>
              </a:r>
              <a:endParaRPr lang="en-US" altLang="en-US" sz="2000" b="1">
                <a:solidFill>
                  <a:srgbClr val="FFC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grpSp>
      <p:grpSp>
        <p:nvGrpSpPr>
          <p:cNvPr id="123" name="组合 122"/>
          <p:cNvGrpSpPr/>
          <p:nvPr/>
        </p:nvGrpSpPr>
        <p:grpSpPr>
          <a:xfrm rot="0">
            <a:off x="6675437" y="4443412"/>
            <a:ext cx="639762" cy="1817687"/>
            <a:chOff x="4205" y="2799"/>
            <a:chExt cx="403" cy="1145"/>
          </a:xfrm>
        </p:grpSpPr>
        <p:pic>
          <p:nvPicPr>
            <p:cNvPr id="2097200" name="图片 2097199"/>
            <p:cNvPicPr/>
            <p:nvPr/>
          </p:nvPicPr>
          <p:blipFill>
            <a:blip r:embed="rId18"/>
            <a:srcRect/>
            <a:stretch>
              <a:fillRect/>
            </a:stretch>
          </p:blipFill>
          <p:spPr>
            <a:xfrm>
              <a:off x="4205" y="2799"/>
              <a:ext cx="403" cy="1145"/>
            </a:xfrm>
            <a:prstGeom prst="rect">
              <a:avLst/>
            </a:prstGeom>
            <a:noFill/>
            <a:ln>
              <a:noFill/>
            </a:ln>
          </p:spPr>
        </p:pic>
        <p:sp>
          <p:nvSpPr>
            <p:cNvPr id="1048726" name="文本框 1048725"/>
            <p:cNvSpPr txBox="1"/>
            <p:nvPr/>
          </p:nvSpPr>
          <p:spPr>
            <a:xfrm>
              <a:off x="4208" y="2804"/>
              <a:ext cx="396" cy="1137"/>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r>
                <a:rPr lang="en-US" altLang="en-US" sz="2000" b="1">
                  <a:solidFill>
                    <a:srgbClr val="FFC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产</a:t>
              </a:r>
              <a:endParaRPr lang="en-US" altLang="en-US" sz="2000" b="1">
                <a:solidFill>
                  <a:srgbClr val="FFC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a:p>
              <a:pPr lvl="0" algn="ctr" eaLnBrk="1" latinLnBrk="1" hangingPunct="1"/>
              <a:r>
                <a:rPr lang="en-US" altLang="en-US" sz="2000" b="1">
                  <a:solidFill>
                    <a:srgbClr val="FFC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品销售</a:t>
              </a:r>
              <a:endParaRPr lang="en-US" altLang="en-US" sz="2000" b="1">
                <a:solidFill>
                  <a:srgbClr val="FFC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grpSp>
      <p:grpSp>
        <p:nvGrpSpPr>
          <p:cNvPr id="124" name="组合 123"/>
          <p:cNvGrpSpPr/>
          <p:nvPr/>
        </p:nvGrpSpPr>
        <p:grpSpPr>
          <a:xfrm rot="0">
            <a:off x="8107362" y="4443412"/>
            <a:ext cx="598487" cy="1817687"/>
            <a:chOff x="5107" y="2799"/>
            <a:chExt cx="377" cy="1145"/>
          </a:xfrm>
        </p:grpSpPr>
        <p:pic>
          <p:nvPicPr>
            <p:cNvPr id="2097201" name="图片 2097200"/>
            <p:cNvPicPr/>
            <p:nvPr/>
          </p:nvPicPr>
          <p:blipFill>
            <a:blip r:embed="rId19"/>
            <a:srcRect/>
            <a:stretch>
              <a:fillRect/>
            </a:stretch>
          </p:blipFill>
          <p:spPr>
            <a:xfrm>
              <a:off x="5107" y="2799"/>
              <a:ext cx="377" cy="1145"/>
            </a:xfrm>
            <a:prstGeom prst="rect">
              <a:avLst/>
            </a:prstGeom>
            <a:noFill/>
            <a:ln>
              <a:noFill/>
            </a:ln>
          </p:spPr>
        </p:pic>
        <p:sp>
          <p:nvSpPr>
            <p:cNvPr id="1048727" name="文本框 1048726"/>
            <p:cNvSpPr txBox="1"/>
            <p:nvPr/>
          </p:nvSpPr>
          <p:spPr>
            <a:xfrm>
              <a:off x="5110" y="2804"/>
              <a:ext cx="369" cy="1137"/>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r>
                <a:rPr lang="en-US" altLang="en-US" sz="2000" b="1">
                  <a:solidFill>
                    <a:srgbClr val="FFC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成品物流</a:t>
              </a:r>
              <a:endParaRPr lang="en-US" altLang="en-US" sz="2000" b="1">
                <a:solidFill>
                  <a:srgbClr val="FFC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grpSp>
      <p:pic>
        <p:nvPicPr>
          <p:cNvPr id="2097202" name="图片 2097201"/>
          <p:cNvPicPr/>
          <p:nvPr/>
        </p:nvPicPr>
        <p:blipFill>
          <a:blip r:embed="rId20"/>
          <a:srcRect/>
          <a:stretch>
            <a:fillRect/>
          </a:stretch>
        </p:blipFill>
        <p:spPr>
          <a:xfrm>
            <a:off x="944562" y="4651375"/>
            <a:ext cx="555625" cy="231775"/>
          </a:xfrm>
          <a:prstGeom prst="rect">
            <a:avLst/>
          </a:prstGeom>
          <a:noFill/>
          <a:ln>
            <a:noFill/>
          </a:ln>
        </p:spPr>
      </p:pic>
      <p:pic>
        <p:nvPicPr>
          <p:cNvPr id="2097203" name="图片 2097202"/>
          <p:cNvPicPr/>
          <p:nvPr/>
        </p:nvPicPr>
        <p:blipFill>
          <a:blip r:embed="rId21"/>
          <a:srcRect/>
          <a:stretch>
            <a:fillRect/>
          </a:stretch>
        </p:blipFill>
        <p:spPr>
          <a:xfrm>
            <a:off x="1993900" y="4651375"/>
            <a:ext cx="554037" cy="231775"/>
          </a:xfrm>
          <a:prstGeom prst="rect">
            <a:avLst/>
          </a:prstGeom>
          <a:noFill/>
          <a:ln>
            <a:noFill/>
          </a:ln>
        </p:spPr>
      </p:pic>
      <p:pic>
        <p:nvPicPr>
          <p:cNvPr id="2097204" name="图片 2097203"/>
          <p:cNvPicPr/>
          <p:nvPr/>
        </p:nvPicPr>
        <p:blipFill>
          <a:blip r:embed="rId20"/>
          <a:srcRect/>
          <a:stretch>
            <a:fillRect/>
          </a:stretch>
        </p:blipFill>
        <p:spPr>
          <a:xfrm>
            <a:off x="3213100" y="4651375"/>
            <a:ext cx="554037" cy="231775"/>
          </a:xfrm>
          <a:prstGeom prst="rect">
            <a:avLst/>
          </a:prstGeom>
          <a:noFill/>
          <a:ln>
            <a:noFill/>
          </a:ln>
        </p:spPr>
      </p:pic>
      <p:pic>
        <p:nvPicPr>
          <p:cNvPr id="2097205" name="图片 2097204"/>
          <p:cNvPicPr/>
          <p:nvPr/>
        </p:nvPicPr>
        <p:blipFill>
          <a:blip r:embed="rId22"/>
          <a:srcRect/>
          <a:stretch>
            <a:fillRect/>
          </a:stretch>
        </p:blipFill>
        <p:spPr>
          <a:xfrm>
            <a:off x="6003925" y="4651375"/>
            <a:ext cx="658812" cy="231775"/>
          </a:xfrm>
          <a:prstGeom prst="rect">
            <a:avLst/>
          </a:prstGeom>
          <a:noFill/>
          <a:ln>
            <a:noFill/>
          </a:ln>
        </p:spPr>
      </p:pic>
      <p:pic>
        <p:nvPicPr>
          <p:cNvPr id="2097206" name="图片 2097205"/>
          <p:cNvPicPr/>
          <p:nvPr/>
        </p:nvPicPr>
        <p:blipFill>
          <a:blip r:embed="rId23"/>
          <a:srcRect/>
          <a:stretch>
            <a:fillRect/>
          </a:stretch>
        </p:blipFill>
        <p:spPr>
          <a:xfrm>
            <a:off x="7375525" y="4651375"/>
            <a:ext cx="542925" cy="231775"/>
          </a:xfrm>
          <a:prstGeom prst="rect">
            <a:avLst/>
          </a:prstGeom>
          <a:noFill/>
          <a:ln>
            <a:noFill/>
          </a:ln>
        </p:spPr>
      </p:pic>
      <p:pic>
        <p:nvPicPr>
          <p:cNvPr id="2097207" name="图片 2097206"/>
          <p:cNvPicPr/>
          <p:nvPr/>
        </p:nvPicPr>
        <p:blipFill>
          <a:blip r:embed="rId24"/>
          <a:srcRect/>
          <a:stretch>
            <a:fillRect/>
          </a:stretch>
        </p:blipFill>
        <p:spPr>
          <a:xfrm>
            <a:off x="4578350" y="4651375"/>
            <a:ext cx="858837" cy="231775"/>
          </a:xfrm>
          <a:prstGeom prst="rect">
            <a:avLst/>
          </a:prstGeom>
          <a:noFill/>
          <a:ln>
            <a:noFill/>
          </a:ln>
        </p:spPr>
      </p:pic>
      <p:sp>
        <p:nvSpPr>
          <p:cNvPr id="1048728" name="文本框 1048727"/>
          <p:cNvSpPr txBox="1"/>
          <p:nvPr/>
        </p:nvSpPr>
        <p:spPr>
          <a:xfrm>
            <a:off x="4503737" y="4892675"/>
            <a:ext cx="793750" cy="276225"/>
          </a:xfrm>
          <a:prstGeom prst="rect">
            <a:avLst/>
          </a:prstGeom>
          <a:noFill/>
          <a:ln>
            <a:noFill/>
          </a:ln>
        </p:spPr>
        <p:txBody>
          <a:bodyPr vert="horz"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r>
              <a:rPr lang="zh-CN" altLang="en-US" sz="1200" b="1">
                <a:latin typeface="微软雅黑" panose="020B0503020204020204" pitchFamily="34" charset="-122"/>
                <a:ea typeface="微软雅黑" panose="020B0503020204020204" pitchFamily="34" charset="-122"/>
              </a:rPr>
              <a:t>毛鸡运输</a:t>
            </a:r>
            <a:endParaRPr lang="zh-CN" altLang="en-US" sz="1200" b="1">
              <a:latin typeface="微软雅黑" panose="020B0503020204020204" pitchFamily="34" charset="-122"/>
              <a:ea typeface="微软雅黑" panose="020B0503020204020204" pitchFamily="34" charset="-122"/>
            </a:endParaRPr>
          </a:p>
        </p:txBody>
      </p:sp>
      <p:sp>
        <p:nvSpPr>
          <p:cNvPr id="1048729" name="文本框 1048728"/>
          <p:cNvSpPr txBox="1"/>
          <p:nvPr/>
        </p:nvSpPr>
        <p:spPr>
          <a:xfrm>
            <a:off x="369887" y="1009650"/>
            <a:ext cx="8774112" cy="497840"/>
          </a:xfrm>
          <a:prstGeom prst="rect">
            <a:avLst/>
          </a:prstGeom>
          <a:noFill/>
          <a:ln>
            <a:noFill/>
          </a:ln>
        </p:spPr>
        <p:txBody>
          <a:bodyPr vert="horz"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lnSpc>
                <a:spcPct val="150000"/>
              </a:lnSpc>
            </a:pPr>
            <a:r>
              <a:rPr lang="en-US" altLang="en-US">
                <a:latin typeface="楷体" panose="02010609060101010101" pitchFamily="49" charset="-122"/>
                <a:ea typeface="楷体" panose="02010609060101010101" pitchFamily="49" charset="-122"/>
                <a:sym typeface="+mn-ea"/>
              </a:rPr>
              <a:t> </a:t>
            </a:r>
            <a:endParaRPr lang="en-US" altLang="en-US">
              <a:latin typeface="楷体" panose="02010609060101010101" pitchFamily="49" charset="-122"/>
              <a:ea typeface="楷体" panose="02010609060101010101" pitchFamily="49" charset="-122"/>
              <a:sym typeface="+mn-ea"/>
            </a:endParaRPr>
          </a:p>
        </p:txBody>
      </p:sp>
      <p:sp>
        <p:nvSpPr>
          <p:cNvPr id="1048730" name="矩形 1048729"/>
          <p:cNvSpPr/>
          <p:nvPr/>
        </p:nvSpPr>
        <p:spPr>
          <a:xfrm>
            <a:off x="3590925" y="279400"/>
            <a:ext cx="2079625" cy="461962"/>
          </a:xfrm>
          <a:prstGeom prst="rect">
            <a:avLst/>
          </a:prstGeom>
          <a:noFill/>
          <a:ln>
            <a:noFill/>
          </a:ln>
        </p:spPr>
        <p:txBody>
          <a:bodyPr vert="horz"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marL="457200" lvl="0" indent="-457200"/>
            <a:r>
              <a:rPr lang="zh-CN" altLang="en-US" sz="2400" b="1">
                <a:solidFill>
                  <a:srgbClr val="708BBA"/>
                </a:solidFill>
                <a:latin typeface="微软雅黑" panose="020B0503020204020204" pitchFamily="34" charset="-122"/>
                <a:ea typeface="微软雅黑" panose="020B0503020204020204" pitchFamily="34" charset="-122"/>
                <a:sym typeface="Calibri" panose="020F0502020204030204" pitchFamily="34" charset="0"/>
              </a:rPr>
              <a:t>公司布局</a:t>
            </a:r>
            <a:endParaRPr lang="zh-CN" altLang="en-US" sz="2400" b="1">
              <a:solidFill>
                <a:srgbClr val="708BBA"/>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048731" name="矩形 1048730"/>
          <p:cNvSpPr/>
          <p:nvPr/>
        </p:nvSpPr>
        <p:spPr>
          <a:xfrm>
            <a:off x="6545262" y="1125537"/>
            <a:ext cx="1712912" cy="1844675"/>
          </a:xfrm>
          <a:prstGeom prst="rect">
            <a:avLst/>
          </a:prstGeom>
          <a:noFill/>
          <a:ln>
            <a:noFill/>
          </a:ln>
        </p:spPr>
        <p:txBody>
          <a:bodyPr vert="horz" lIns="228600" tIns="228600" rIns="228600" bIns="22860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lnSpc>
                <a:spcPct val="90000"/>
              </a:lnSpc>
              <a:spcAft>
                <a:spcPct val="35000"/>
              </a:spcAft>
            </a:pPr>
            <a:endParaRPr lang="zh-CN" altLang="en-US" sz="3200" b="1">
              <a:solidFill>
                <a:srgbClr val="404040"/>
              </a:solidFill>
              <a:latin typeface="微软雅黑" panose="020B0503020204020204" pitchFamily="34" charset="-122"/>
              <a:ea typeface="微软雅黑" panose="020B0503020204020204" pitchFamily="34" charset="-122"/>
            </a:endParaRPr>
          </a:p>
        </p:txBody>
      </p:sp>
      <p:grpSp>
        <p:nvGrpSpPr>
          <p:cNvPr id="125" name="组合 124"/>
          <p:cNvGrpSpPr/>
          <p:nvPr/>
        </p:nvGrpSpPr>
        <p:grpSpPr>
          <a:xfrm rot="0">
            <a:off x="6475412" y="327025"/>
            <a:ext cx="2500312" cy="2432050"/>
            <a:chOff x="582442" y="539678"/>
            <a:chExt cx="2500547" cy="2431600"/>
          </a:xfrm>
        </p:grpSpPr>
        <p:sp>
          <p:nvSpPr>
            <p:cNvPr id="1048732" name="椭圆 1048731"/>
            <p:cNvSpPr/>
            <p:nvPr/>
          </p:nvSpPr>
          <p:spPr>
            <a:xfrm>
              <a:off x="582442" y="539678"/>
              <a:ext cx="2500547" cy="2431600"/>
            </a:xfrm>
            <a:prstGeom prst="ellipse">
              <a:avLst/>
            </a:prstGeom>
            <a:solidFill>
              <a:srgbClr val="00B0F0">
                <a:alpha val="41176"/>
              </a:srgbClr>
            </a:solidFill>
            <a:ln w="12700" cap="flat" cmpd="sng">
              <a:solidFill>
                <a:srgbClr val="FFFFFF">
                  <a:alpha val="100000"/>
                </a:srgbClr>
              </a:solidFill>
              <a:prstDash val="solid"/>
              <a:miter/>
            </a:ln>
          </p:spPr>
        </p:sp>
        <p:sp>
          <p:nvSpPr>
            <p:cNvPr id="1048733" name="矩形 1048732"/>
            <p:cNvSpPr/>
            <p:nvPr/>
          </p:nvSpPr>
          <p:spPr>
            <a:xfrm>
              <a:off x="652299" y="1077741"/>
              <a:ext cx="2349721" cy="1720532"/>
            </a:xfrm>
            <a:prstGeom prst="rect">
              <a:avLst/>
            </a:prstGeom>
            <a:noFill/>
            <a:ln>
              <a:noFill/>
            </a:ln>
          </p:spPr>
          <p:txBody>
            <a:bodyPr vert="horz" lIns="152400" tIns="152400" rIns="152400" bIns="15240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lnSpc>
                  <a:spcPct val="90000"/>
                </a:lnSpc>
                <a:spcAft>
                  <a:spcPct val="35000"/>
                </a:spcAft>
              </a:pPr>
              <a:r>
                <a:rPr lang="zh-CN" altLang="en-US" sz="2800">
                  <a:solidFill>
                    <a:srgbClr val="7030A0"/>
                  </a:solidFill>
                  <a:latin typeface="微软雅黑" panose="020B0503020204020204" pitchFamily="34" charset="-122"/>
                  <a:ea typeface="微软雅黑" panose="020B0503020204020204" pitchFamily="34" charset="-122"/>
                </a:rPr>
                <a:t>世界单体最大的一体化企业</a:t>
              </a:r>
              <a:endParaRPr lang="zh-CN" altLang="en-US" sz="2800">
                <a:solidFill>
                  <a:srgbClr val="7030A0"/>
                </a:solidFill>
                <a:latin typeface="微软雅黑" panose="020B0503020204020204" pitchFamily="34" charset="-122"/>
                <a:ea typeface="微软雅黑" panose="020B0503020204020204" pitchFamily="34" charset="-122"/>
              </a:endParaRPr>
            </a:p>
          </p:txBody>
        </p:sp>
      </p:grpSp>
      <p:grpSp>
        <p:nvGrpSpPr>
          <p:cNvPr id="126" name="组合 125"/>
          <p:cNvGrpSpPr/>
          <p:nvPr/>
        </p:nvGrpSpPr>
        <p:grpSpPr>
          <a:xfrm rot="0">
            <a:off x="2863850" y="209550"/>
            <a:ext cx="635000" cy="547687"/>
            <a:chOff x="3828011" y="390475"/>
            <a:chExt cx="634641" cy="547104"/>
          </a:xfrm>
        </p:grpSpPr>
        <p:grpSp>
          <p:nvGrpSpPr>
            <p:cNvPr id="127" name="组合 126"/>
            <p:cNvGrpSpPr/>
            <p:nvPr/>
          </p:nvGrpSpPr>
          <p:grpSpPr>
            <a:xfrm rot="19822872">
              <a:off x="3828011" y="390475"/>
              <a:ext cx="634641" cy="547104"/>
              <a:chOff x="2030919" y="2327365"/>
              <a:chExt cx="1528340" cy="1317535"/>
            </a:xfrm>
          </p:grpSpPr>
          <p:sp>
            <p:nvSpPr>
              <p:cNvPr id="1048734" name="六边形 1048733"/>
              <p:cNvSpPr/>
              <p:nvPr/>
            </p:nvSpPr>
            <p:spPr>
              <a:xfrm>
                <a:off x="2030919" y="2327365"/>
                <a:ext cx="1528340" cy="1317535"/>
              </a:xfrm>
              <a:prstGeom prst="hexagon">
                <a:avLst>
                  <a:gd name="adj" fmla="val 24999"/>
                  <a:gd name="vf" fmla="val 115470"/>
                </a:avLst>
              </a:prstGeom>
              <a:gradFill rotWithShape="1">
                <a:gsLst>
                  <a:gs pos="0">
                    <a:srgbClr val="DEDEDE">
                      <a:alpha val="100000"/>
                    </a:srgbClr>
                  </a:gs>
                  <a:gs pos="0">
                    <a:srgbClr val="DEDEDE">
                      <a:alpha val="100000"/>
                    </a:srgbClr>
                  </a:gs>
                  <a:gs pos="17000">
                    <a:srgbClr val="DEDEDE">
                      <a:alpha val="100000"/>
                    </a:srgbClr>
                  </a:gs>
                  <a:gs pos="37000">
                    <a:srgbClr val="E0E0E0">
                      <a:alpha val="100000"/>
                    </a:srgbClr>
                  </a:gs>
                  <a:gs pos="61000">
                    <a:srgbClr val="F6F6F6">
                      <a:alpha val="100000"/>
                    </a:srgbClr>
                  </a:gs>
                  <a:gs pos="100000">
                    <a:srgbClr val="DEDEDE">
                      <a:alpha val="100000"/>
                    </a:srgbClr>
                  </a:gs>
                </a:gsLst>
                <a:lin ang="13500000" scaled="1"/>
              </a:gradFill>
              <a:ln>
                <a:noFill/>
              </a:ln>
              <a:effectLst>
                <a:outerShdw dist="127000" dir="2399993" algn="tl">
                  <a:srgbClr val="696969">
                    <a:alpha val="46999"/>
                  </a:srgbClr>
                </a:outerShdw>
              </a:effectLst>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100" b="1">
                  <a:solidFill>
                    <a:srgbClr val="FFFFFF"/>
                  </a:solidFill>
                  <a:latin typeface="微软雅黑" panose="020B0503020204020204" pitchFamily="34" charset="-122"/>
                  <a:ea typeface="微软雅黑" panose="020B0503020204020204" pitchFamily="34" charset="-122"/>
                </a:endParaRPr>
              </a:p>
            </p:txBody>
          </p:sp>
          <p:grpSp>
            <p:nvGrpSpPr>
              <p:cNvPr id="128" name="组合 127"/>
              <p:cNvGrpSpPr/>
              <p:nvPr/>
            </p:nvGrpSpPr>
            <p:grpSpPr>
              <a:xfrm rot="1777128">
                <a:off x="2149640" y="2263724"/>
                <a:ext cx="1291142" cy="1451808"/>
                <a:chOff x="2913888" y="182880"/>
                <a:chExt cx="536448" cy="603504"/>
              </a:xfrm>
            </p:grpSpPr>
            <p:pic>
              <p:nvPicPr>
                <p:cNvPr id="2097208" name="图片 2097207"/>
                <p:cNvPicPr/>
                <p:nvPr/>
              </p:nvPicPr>
              <p:blipFill>
                <a:blip r:embed="rId25"/>
                <a:srcRect/>
                <a:stretch>
                  <a:fillRect/>
                </a:stretch>
              </p:blipFill>
              <p:spPr>
                <a:xfrm>
                  <a:off x="2913888" y="182880"/>
                  <a:ext cx="536448" cy="603504"/>
                </a:xfrm>
                <a:prstGeom prst="rect">
                  <a:avLst/>
                </a:prstGeom>
                <a:noFill/>
                <a:ln>
                  <a:noFill/>
                </a:ln>
              </p:spPr>
            </p:pic>
            <p:sp>
              <p:nvSpPr>
                <p:cNvPr id="1048735" name="文本框 1048734"/>
                <p:cNvSpPr txBox="1"/>
                <p:nvPr/>
              </p:nvSpPr>
              <p:spPr>
                <a:xfrm rot="19822872">
                  <a:off x="2894815" y="235742"/>
                  <a:ext cx="573791" cy="494895"/>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100" b="1">
                    <a:solidFill>
                      <a:srgbClr val="FFFFFF"/>
                    </a:solidFill>
                    <a:latin typeface="微软雅黑" panose="020B0503020204020204" pitchFamily="34" charset="-122"/>
                    <a:ea typeface="微软雅黑" panose="020B0503020204020204" pitchFamily="34" charset="-122"/>
                  </a:endParaRPr>
                </a:p>
              </p:txBody>
            </p:sp>
          </p:grpSp>
          <p:grpSp>
            <p:nvGrpSpPr>
              <p:cNvPr id="129" name="组合 128"/>
              <p:cNvGrpSpPr/>
              <p:nvPr/>
            </p:nvGrpSpPr>
            <p:grpSpPr>
              <a:xfrm rot="1777128">
                <a:off x="2329330" y="2455323"/>
                <a:ext cx="939012" cy="1055860"/>
                <a:chOff x="2987040" y="262128"/>
                <a:chExt cx="390144" cy="438912"/>
              </a:xfrm>
            </p:grpSpPr>
            <p:pic>
              <p:nvPicPr>
                <p:cNvPr id="2097209" name="图片 2097208"/>
                <p:cNvPicPr/>
                <p:nvPr/>
              </p:nvPicPr>
              <p:blipFill>
                <a:blip r:embed="rId26"/>
                <a:srcRect/>
                <a:stretch>
                  <a:fillRect/>
                </a:stretch>
              </p:blipFill>
              <p:spPr>
                <a:xfrm>
                  <a:off x="2987040" y="262128"/>
                  <a:ext cx="390144" cy="438912"/>
                </a:xfrm>
                <a:prstGeom prst="rect">
                  <a:avLst/>
                </a:prstGeom>
                <a:noFill/>
                <a:ln>
                  <a:noFill/>
                </a:ln>
              </p:spPr>
            </p:pic>
            <p:sp>
              <p:nvSpPr>
                <p:cNvPr id="1048736" name="文本框 1048735"/>
                <p:cNvSpPr txBox="1"/>
                <p:nvPr/>
              </p:nvSpPr>
              <p:spPr>
                <a:xfrm rot="19822872">
                  <a:off x="3039025" y="360639"/>
                  <a:ext cx="284650" cy="245510"/>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100" b="1">
                    <a:solidFill>
                      <a:srgbClr val="FFFFFF"/>
                    </a:solidFill>
                    <a:latin typeface="微软雅黑" panose="020B0503020204020204" pitchFamily="34" charset="-122"/>
                    <a:ea typeface="微软雅黑" panose="020B0503020204020204" pitchFamily="34" charset="-122"/>
                  </a:endParaRPr>
                </a:p>
              </p:txBody>
            </p:sp>
          </p:grpSp>
          <p:sp>
            <p:nvSpPr>
              <p:cNvPr id="1048737" name="任意多边形 1048736"/>
              <p:cNvSpPr/>
              <p:nvPr/>
            </p:nvSpPr>
            <p:spPr>
              <a:xfrm>
                <a:off x="2402171" y="3405180"/>
                <a:ext cx="787095" cy="164213"/>
              </a:xfrm>
              <a:custGeom>
                <a:avLst/>
                <a:gdLst>
                  <a:gd name="l" fmla="*/ 72629 w 787095"/>
                  <a:gd name="t" fmla="*/ 15153 h 164213"/>
                  <a:gd name="r" fmla="*/ 714466 w 787095"/>
                  <a:gd name="b" fmla="*/ 164213 h 164213"/>
                </a:gdLst>
                <a:ahLst/>
                <a:cxnLst/>
                <a:rect l="l" t="t" r="r" b="b"/>
                <a:pathLst>
                  <a:path w="787095" h="164213">
                    <a:moveTo>
                      <a:pt x="0" y="164213"/>
                    </a:moveTo>
                    <a:lnTo>
                      <a:pt x="108944" y="0"/>
                    </a:lnTo>
                    <a:lnTo>
                      <a:pt x="678151" y="0"/>
                    </a:lnTo>
                    <a:lnTo>
                      <a:pt x="787095" y="164213"/>
                    </a:lnTo>
                  </a:path>
                </a:pathLst>
              </a:custGeom>
              <a:gradFill rotWithShape="0">
                <a:gsLst>
                  <a:gs pos="0">
                    <a:srgbClr val="E6E6E6">
                      <a:alpha val="100000"/>
                    </a:srgbClr>
                  </a:gs>
                  <a:gs pos="100000">
                    <a:srgbClr val="F7F7F7">
                      <a:alpha val="100000"/>
                    </a:srgbClr>
                  </a:gs>
                </a:gsLst>
                <a:lin ang="2700000" scaled="0"/>
              </a:gradFill>
              <a:ln>
                <a:noFill/>
              </a:ln>
            </p:spPr>
          </p:sp>
          <p:sp>
            <p:nvSpPr>
              <p:cNvPr id="1048738" name="任意多边形 1048737"/>
              <p:cNvSpPr/>
              <p:nvPr/>
            </p:nvSpPr>
            <p:spPr>
              <a:xfrm rot="14580000" flipH="1">
                <a:off x="2925486" y="2628195"/>
                <a:ext cx="668313" cy="171939"/>
              </a:xfrm>
              <a:custGeom>
                <a:avLst/>
                <a:gdLst/>
                <a:ahLst/>
                <a:cxnLst/>
                <a:rect l="0" t="0" r="r" b="b"/>
                <a:pathLst>
                  <a:path w="667005" h="171628">
                    <a:moveTo>
                      <a:pt x="0" y="171628"/>
                    </a:moveTo>
                    <a:lnTo>
                      <a:pt x="103609" y="1280"/>
                    </a:lnTo>
                    <a:lnTo>
                      <a:pt x="581865" y="0"/>
                    </a:lnTo>
                    <a:lnTo>
                      <a:pt x="667005" y="171628"/>
                    </a:lnTo>
                    <a:lnTo>
                      <a:pt x="0" y="171628"/>
                    </a:lnTo>
                  </a:path>
                </a:pathLst>
              </a:custGeom>
              <a:gradFill rotWithShape="0">
                <a:gsLst>
                  <a:gs pos="0">
                    <a:srgbClr val="DEDEDE">
                      <a:alpha val="100000"/>
                    </a:srgbClr>
                  </a:gs>
                  <a:gs pos="100000">
                    <a:srgbClr val="F4F4F4">
                      <a:alpha val="100000"/>
                    </a:srgbClr>
                  </a:gs>
                </a:gsLst>
                <a:lin ang="2700000" scaled="0"/>
              </a:gradFill>
              <a:ln>
                <a:noFill/>
              </a:ln>
            </p:spPr>
          </p:sp>
          <p:grpSp>
            <p:nvGrpSpPr>
              <p:cNvPr id="130" name="组合 129"/>
              <p:cNvGrpSpPr/>
              <p:nvPr/>
            </p:nvGrpSpPr>
            <p:grpSpPr>
              <a:xfrm rot="1777128">
                <a:off x="2215032" y="2383131"/>
                <a:ext cx="234753" cy="703907"/>
                <a:chOff x="2913888" y="341376"/>
                <a:chExt cx="97536" cy="292608"/>
              </a:xfrm>
            </p:grpSpPr>
            <p:pic>
              <p:nvPicPr>
                <p:cNvPr id="2097210" name="图片 2097209"/>
                <p:cNvPicPr/>
                <p:nvPr/>
              </p:nvPicPr>
              <p:blipFill>
                <a:blip r:embed="rId27"/>
                <a:srcRect/>
                <a:stretch>
                  <a:fillRect/>
                </a:stretch>
              </p:blipFill>
              <p:spPr>
                <a:xfrm>
                  <a:off x="2913888" y="341376"/>
                  <a:ext cx="97536" cy="292608"/>
                </a:xfrm>
                <a:prstGeom prst="rect">
                  <a:avLst/>
                </a:prstGeom>
                <a:noFill/>
                <a:ln>
                  <a:noFill/>
                </a:ln>
              </p:spPr>
            </p:pic>
            <p:sp>
              <p:nvSpPr>
                <p:cNvPr id="1048739" name="文本框 1048738"/>
                <p:cNvSpPr txBox="1"/>
                <p:nvPr/>
              </p:nvSpPr>
              <p:spPr>
                <a:xfrm rot="19822872">
                  <a:off x="2860957" y="352742"/>
                  <a:ext cx="171684" cy="247447"/>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sz="1100" b="1">
                    <a:solidFill>
                      <a:srgbClr val="FFFFFF"/>
                    </a:solidFill>
                    <a:latin typeface="微软雅黑" panose="020B0503020204020204" pitchFamily="34" charset="-122"/>
                    <a:ea typeface="微软雅黑" panose="020B0503020204020204" pitchFamily="34" charset="-122"/>
                  </a:endParaRPr>
                </a:p>
              </p:txBody>
            </p:sp>
          </p:grpSp>
          <p:sp>
            <p:nvSpPr>
              <p:cNvPr id="1048740" name="任意多边形 1048739"/>
              <p:cNvSpPr/>
              <p:nvPr/>
            </p:nvSpPr>
            <p:spPr>
              <a:xfrm flipV="1">
                <a:off x="2400390" y="2380609"/>
                <a:ext cx="787095" cy="164216"/>
              </a:xfrm>
              <a:custGeom>
                <a:avLst/>
                <a:gdLst>
                  <a:gd name="l" fmla="*/ 72631 w 787095"/>
                  <a:gd name="t" fmla="*/ 15153 h 164216"/>
                  <a:gd name="r" fmla="*/ 714464 w 787095"/>
                  <a:gd name="b" fmla="*/ 164216 h 164216"/>
                </a:gdLst>
                <a:ahLst/>
                <a:cxnLst/>
                <a:rect l="l" t="t" r="r" b="b"/>
                <a:pathLst>
                  <a:path w="787095" h="164216">
                    <a:moveTo>
                      <a:pt x="0" y="164216"/>
                    </a:moveTo>
                    <a:lnTo>
                      <a:pt x="108946" y="0"/>
                    </a:lnTo>
                    <a:lnTo>
                      <a:pt x="678149" y="0"/>
                    </a:lnTo>
                    <a:lnTo>
                      <a:pt x="787095" y="164216"/>
                    </a:lnTo>
                  </a:path>
                </a:pathLst>
              </a:custGeom>
              <a:gradFill rotWithShape="0">
                <a:gsLst>
                  <a:gs pos="0">
                    <a:srgbClr val="B4B4B4">
                      <a:alpha val="100000"/>
                    </a:srgbClr>
                  </a:gs>
                  <a:gs pos="100000">
                    <a:srgbClr val="DFDFDF">
                      <a:alpha val="100000"/>
                    </a:srgbClr>
                  </a:gs>
                </a:gsLst>
                <a:lin ang="2700000" scaled="0"/>
              </a:gradFill>
              <a:ln>
                <a:noFill/>
              </a:ln>
            </p:spPr>
          </p:sp>
        </p:grpSp>
        <p:sp>
          <p:nvSpPr>
            <p:cNvPr id="1048741" name="文本框 1048740"/>
            <p:cNvSpPr txBox="1"/>
            <p:nvPr/>
          </p:nvSpPr>
          <p:spPr>
            <a:xfrm>
              <a:off x="3998952" y="507311"/>
              <a:ext cx="365248" cy="338554"/>
            </a:xfrm>
            <a:prstGeom prst="rect">
              <a:avLst/>
            </a:prstGeom>
            <a:noFill/>
            <a:ln>
              <a:noFill/>
            </a:ln>
          </p:spPr>
          <p:txBody>
            <a:bodyPr vert="horz"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r>
                <a:rPr lang="zh-CN" altLang="en-US" sz="1600">
                  <a:latin typeface="微软雅黑" panose="020B0503020204020204" pitchFamily="34" charset="-122"/>
                  <a:ea typeface="微软雅黑" panose="020B0503020204020204" pitchFamily="34" charset="-122"/>
                </a:rPr>
                <a:t>三</a:t>
              </a:r>
              <a:endParaRPr lang="zh-CN" altLang="en-US" sz="1600">
                <a:latin typeface="微软雅黑" panose="020B0503020204020204" pitchFamily="34" charset="-122"/>
                <a:ea typeface="微软雅黑" panose="020B0503020204020204" pitchFamily="34" charset="-122"/>
              </a:endParaRPr>
            </a:p>
          </p:txBody>
        </p:sp>
      </p:gr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31" name=""/>
        <p:cNvGrpSpPr/>
        <p:nvPr/>
      </p:nvGrpSpPr>
      <p:grpSpPr>
        <a:xfrm rot="0">
          <a:off x="0" y="0"/>
          <a:ext cx="0" cy="0"/>
          <a:chOff x="0" y="0"/>
          <a:chExt cx="0" cy="0"/>
        </a:xfrm>
      </p:grpSpPr>
      <p:sp>
        <p:nvSpPr>
          <p:cNvPr id="1048742" name="标题 1048741"/>
          <p:cNvSpPr/>
          <p:nvPr>
            <p:ph type="title"/>
          </p:nvPr>
        </p:nvSpPr>
        <p:spPr>
          <a:xfrm>
            <a:off x="323850" y="1206500"/>
            <a:ext cx="1619250" cy="576262"/>
          </a:xfrm>
          <a:prstGeom prst="rect">
            <a:avLst/>
          </a:prstGeom>
          <a:noFill/>
          <a:ln>
            <a:noFill/>
          </a:ln>
        </p:spPr>
        <p:txBody>
          <a:bodyPr vert="horz" lIns="91440" tIns="45720" rIns="91440" bIns="45720" anchor="b"/>
          <a:lstStyle>
            <a:lvl1pPr marL="457200" indent="-457200" algn="ctr" rtl="0" fontAlgn="base" latinLnBrk="1">
              <a:lnSpc>
                <a:spcPct val="100000"/>
              </a:lnSpc>
              <a:spcBef>
                <a:spcPct val="0"/>
              </a:spcBef>
              <a:spcAft>
                <a:spcPct val="0"/>
              </a:spcAft>
              <a:buFontTx/>
              <a:buNone/>
              <a:defRPr sz="4400" b="0" i="0" u="none" baseline="0">
                <a:solidFill>
                  <a:schemeClr val="dk1"/>
                </a:solidFill>
                <a:latin typeface="Calibri" panose="020F0502020204030204" pitchFamily="34" charset="0"/>
                <a:ea typeface="宋体" panose="02010600030101010101" pitchFamily="2" charset="-122"/>
                <a:sym typeface="Calibri" panose="020F0502020204030204" pitchFamily="34" charset="0"/>
              </a:defRPr>
            </a:lvl1pPr>
          </a:lstStyle>
          <a:p>
            <a:pPr lvl="0"/>
            <a:r>
              <a:rPr lang="en-US" altLang="zh-CN" sz="1800" b="1">
                <a:solidFill>
                  <a:srgbClr val="17375E"/>
                </a:solidFill>
                <a:latin typeface="微软雅黑" panose="020B0503020204020204" pitchFamily="34" charset="-122"/>
                <a:ea typeface="微软雅黑" panose="020B0503020204020204" pitchFamily="34" charset="-122"/>
              </a:rPr>
              <a:t> </a:t>
            </a:r>
            <a:endParaRPr lang="en-US" altLang="zh-CN" sz="1800" b="1">
              <a:solidFill>
                <a:srgbClr val="17375E"/>
              </a:solidFill>
              <a:latin typeface="微软雅黑" panose="020B0503020204020204" pitchFamily="34" charset="-122"/>
              <a:ea typeface="微软雅黑" panose="020B0503020204020204" pitchFamily="34" charset="-122"/>
            </a:endParaRPr>
          </a:p>
        </p:txBody>
      </p:sp>
      <p:sp>
        <p:nvSpPr>
          <p:cNvPr id="1048743" name="文本框 1048742"/>
          <p:cNvSpPr txBox="1"/>
          <p:nvPr/>
        </p:nvSpPr>
        <p:spPr>
          <a:xfrm>
            <a:off x="-646112" y="0"/>
            <a:ext cx="11212512" cy="1011237"/>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lnSpc>
                <a:spcPct val="90000"/>
              </a:lnSpc>
            </a:pPr>
            <a:r>
              <a:rPr lang="zh-CN" altLang="en-US" sz="2800" b="1">
                <a:solidFill>
                  <a:srgbClr val="708BBA"/>
                </a:solidFill>
                <a:latin typeface="微软雅黑" panose="020B0503020204020204" pitchFamily="34" charset="-122"/>
                <a:ea typeface="微软雅黑" panose="020B0503020204020204" pitchFamily="34" charset="-122"/>
              </a:rPr>
              <a:t>                                  </a:t>
            </a:r>
            <a:r>
              <a:rPr lang="en-US" altLang="zh-CN" sz="2800" b="1">
                <a:solidFill>
                  <a:srgbClr val="708BBA"/>
                </a:solidFill>
                <a:latin typeface="微软雅黑" panose="020B0503020204020204" pitchFamily="34" charset="-122"/>
                <a:ea typeface="微软雅黑" panose="020B0503020204020204" pitchFamily="34" charset="-122"/>
              </a:rPr>
              <a:t>1.</a:t>
            </a:r>
            <a:r>
              <a:rPr lang="zh-CN" altLang="en-US" sz="2800" b="1">
                <a:solidFill>
                  <a:srgbClr val="708BBA"/>
                </a:solidFill>
                <a:latin typeface="微软雅黑" panose="020B0503020204020204" pitchFamily="34" charset="-122"/>
                <a:ea typeface="微软雅黑" panose="020B0503020204020204" pitchFamily="34" charset="-122"/>
              </a:rPr>
              <a:t>饲料产业</a:t>
            </a:r>
            <a:r>
              <a:rPr lang="en-US" altLang="zh-CN" sz="2800" b="1">
                <a:solidFill>
                  <a:srgbClr val="708BBA"/>
                </a:solidFill>
                <a:latin typeface="微软雅黑" panose="020B0503020204020204" pitchFamily="34" charset="-122"/>
                <a:ea typeface="微软雅黑" panose="020B0503020204020204" pitchFamily="34" charset="-122"/>
              </a:rPr>
              <a:t> </a:t>
            </a:r>
            <a:r>
              <a:rPr lang="zh-CN" altLang="en-US" sz="2800" b="1">
                <a:solidFill>
                  <a:srgbClr val="708BBA"/>
                </a:solidFill>
                <a:latin typeface="微软雅黑" panose="020B0503020204020204" pitchFamily="34" charset="-122"/>
                <a:ea typeface="微软雅黑" panose="020B0503020204020204" pitchFamily="34" charset="-122"/>
              </a:rPr>
              <a:t> </a:t>
            </a:r>
            <a:endParaRPr lang="zh-CN" altLang="en-US" sz="2800" b="1">
              <a:solidFill>
                <a:srgbClr val="708BBA"/>
              </a:solidFill>
              <a:latin typeface="微软雅黑" panose="020B0503020204020204" pitchFamily="34" charset="-122"/>
              <a:ea typeface="微软雅黑" panose="020B0503020204020204" pitchFamily="34" charset="-122"/>
            </a:endParaRPr>
          </a:p>
        </p:txBody>
      </p:sp>
      <p:sp>
        <p:nvSpPr>
          <p:cNvPr id="1048744" name="矩形 1048743"/>
          <p:cNvSpPr/>
          <p:nvPr/>
        </p:nvSpPr>
        <p:spPr>
          <a:xfrm>
            <a:off x="120650" y="166687"/>
            <a:ext cx="134937" cy="458787"/>
          </a:xfrm>
          <a:prstGeom prst="rect">
            <a:avLst/>
          </a:prstGeom>
          <a:solidFill>
            <a:srgbClr val="FFC000"/>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solidFill>
                <a:srgbClr val="FFFFFF"/>
              </a:solidFill>
              <a:ea typeface="微软雅黑" panose="020B0503020204020204" pitchFamily="34" charset="-122"/>
            </a:endParaRPr>
          </a:p>
        </p:txBody>
      </p:sp>
      <p:sp>
        <p:nvSpPr>
          <p:cNvPr id="1048745" name="文本框 1048744"/>
          <p:cNvSpPr txBox="1"/>
          <p:nvPr/>
        </p:nvSpPr>
        <p:spPr>
          <a:xfrm>
            <a:off x="2438400" y="406400"/>
            <a:ext cx="230187" cy="584200"/>
          </a:xfrm>
          <a:prstGeom prst="rect">
            <a:avLst/>
          </a:prstGeom>
          <a:noFill/>
          <a:ln>
            <a:noFill/>
          </a:ln>
        </p:spPr>
        <p:txBody>
          <a:bodyPr vert="horz"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r>
              <a:rPr lang="en-US" altLang="zh-CN" sz="1600" b="1">
                <a:solidFill>
                  <a:schemeClr val="lt1"/>
                </a:solidFill>
                <a:latin typeface="微软雅黑" panose="020B0503020204020204" pitchFamily="34" charset="-122"/>
                <a:ea typeface="微软雅黑" panose="020B0503020204020204" pitchFamily="34" charset="-122"/>
              </a:rPr>
              <a:t>43</a:t>
            </a:r>
            <a:endParaRPr lang="en-US" altLang="zh-CN" sz="1600" b="1">
              <a:solidFill>
                <a:schemeClr val="lt1"/>
              </a:solidFill>
              <a:latin typeface="微软雅黑" panose="020B0503020204020204" pitchFamily="34" charset="-122"/>
              <a:ea typeface="微软雅黑" panose="020B0503020204020204" pitchFamily="34" charset="-122"/>
            </a:endParaRPr>
          </a:p>
        </p:txBody>
      </p:sp>
      <p:pic>
        <p:nvPicPr>
          <p:cNvPr id="2097211" name="图片 2097210"/>
          <p:cNvPicPr/>
          <p:nvPr/>
        </p:nvPicPr>
        <p:blipFill>
          <a:blip r:embed="rId1"/>
          <a:srcRect/>
          <a:stretch>
            <a:fillRect/>
          </a:stretch>
        </p:blipFill>
        <p:spPr>
          <a:xfrm>
            <a:off x="-55562" y="4291012"/>
            <a:ext cx="3932237" cy="3573462"/>
          </a:xfrm>
          <a:prstGeom prst="rect">
            <a:avLst/>
          </a:prstGeom>
          <a:noFill/>
          <a:ln>
            <a:noFill/>
          </a:ln>
        </p:spPr>
      </p:pic>
      <p:sp>
        <p:nvSpPr>
          <p:cNvPr id="1048746" name="圆角矩形 1048745"/>
          <p:cNvSpPr/>
          <p:nvPr/>
        </p:nvSpPr>
        <p:spPr>
          <a:xfrm>
            <a:off x="155575" y="1206500"/>
            <a:ext cx="2728912" cy="2586037"/>
          </a:xfrm>
          <a:prstGeom prst="roundRect">
            <a:avLst/>
          </a:prstGeom>
          <a:solidFill>
            <a:srgbClr val="FFC000"/>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r>
              <a:rPr lang="zh-CN" altLang="en-US">
                <a:latin typeface="微软雅黑" panose="020B0503020204020204" pitchFamily="34" charset="-122"/>
                <a:ea typeface="微软雅黑" panose="020B0503020204020204" pitchFamily="34" charset="-122"/>
              </a:rPr>
              <a:t>饲料公司</a:t>
            </a:r>
            <a:r>
              <a:rPr lang="zh-CN" altLang="zh-CN">
                <a:latin typeface="微软雅黑" panose="020B0503020204020204" pitchFamily="34" charset="-122"/>
                <a:ea typeface="微软雅黑" panose="020B0503020204020204" pitchFamily="34" charset="-122"/>
              </a:rPr>
              <a:t>采用牧羊集团整套饲料生产线，该生产线达到国内领先技术水平。</a:t>
            </a:r>
            <a:endParaRPr lang="zh-CN" altLang="zh-CN">
              <a:latin typeface="微软雅黑" panose="020B0503020204020204" pitchFamily="34" charset="-122"/>
              <a:ea typeface="微软雅黑" panose="020B0503020204020204" pitchFamily="34" charset="-122"/>
            </a:endParaRPr>
          </a:p>
          <a:p>
            <a:pPr lvl="0" eaLnBrk="1" latinLnBrk="1" hangingPunct="1"/>
            <a:endParaRPr lang="en-US" altLang="zh-CN">
              <a:latin typeface="微软雅黑" panose="020B0503020204020204" pitchFamily="34" charset="-122"/>
              <a:ea typeface="微软雅黑" panose="020B0503020204020204" pitchFamily="34" charset="-122"/>
            </a:endParaRPr>
          </a:p>
          <a:p>
            <a:pPr lvl="0" eaLnBrk="1" latinLnBrk="1" hangingPunct="1"/>
            <a:r>
              <a:rPr lang="zh-CN" altLang="zh-CN">
                <a:latin typeface="微软雅黑" panose="020B0503020204020204" pitchFamily="34" charset="-122"/>
                <a:ea typeface="微软雅黑" panose="020B0503020204020204" pitchFamily="34" charset="-122"/>
              </a:rPr>
              <a:t>按当前设定产能，</a:t>
            </a:r>
            <a:endParaRPr lang="zh-CN" altLang="zh-CN">
              <a:latin typeface="微软雅黑" panose="020B0503020204020204" pitchFamily="34" charset="-122"/>
              <a:ea typeface="微软雅黑" panose="020B0503020204020204" pitchFamily="34" charset="-122"/>
            </a:endParaRPr>
          </a:p>
          <a:p>
            <a:pPr lvl="0" eaLnBrk="1" latinLnBrk="1" hangingPunct="1"/>
            <a:r>
              <a:rPr lang="zh-CN" altLang="zh-CN">
                <a:latin typeface="微软雅黑" panose="020B0503020204020204" pitchFamily="34" charset="-122"/>
                <a:ea typeface="微软雅黑" panose="020B0503020204020204" pitchFamily="34" charset="-122"/>
              </a:rPr>
              <a:t>可年产各种混合饲料</a:t>
            </a:r>
            <a:r>
              <a:rPr lang="en-US" altLang="zh-CN">
                <a:latin typeface="微软雅黑" panose="020B0503020204020204" pitchFamily="34" charset="-122"/>
                <a:ea typeface="微软雅黑" panose="020B0503020204020204" pitchFamily="34" charset="-122"/>
              </a:rPr>
              <a:t>30</a:t>
            </a:r>
            <a:r>
              <a:rPr lang="zh-CN" altLang="zh-CN">
                <a:latin typeface="微软雅黑" panose="020B0503020204020204" pitchFamily="34" charset="-122"/>
                <a:ea typeface="微软雅黑" panose="020B0503020204020204" pitchFamily="34" charset="-122"/>
              </a:rPr>
              <a:t>余万吨</a:t>
            </a:r>
            <a:r>
              <a:rPr lang="en-US" altLang="zh-CN">
                <a:latin typeface="微软雅黑" panose="020B0503020204020204" pitchFamily="34" charset="-122"/>
                <a:ea typeface="微软雅黑" panose="020B0503020204020204" pitchFamily="34" charset="-122"/>
              </a:rPr>
              <a:t>.</a:t>
            </a:r>
            <a:endParaRPr lang="en-US" altLang="zh-CN">
              <a:latin typeface="微软雅黑" panose="020B0503020204020204" pitchFamily="34" charset="-122"/>
              <a:ea typeface="微软雅黑" panose="020B0503020204020204" pitchFamily="34" charset="-122"/>
            </a:endParaRPr>
          </a:p>
        </p:txBody>
      </p:sp>
      <p:sp>
        <p:nvSpPr>
          <p:cNvPr id="1048747" name="圆角矩形 1048746"/>
          <p:cNvSpPr/>
          <p:nvPr/>
        </p:nvSpPr>
        <p:spPr>
          <a:xfrm>
            <a:off x="5353050" y="4719637"/>
            <a:ext cx="3467100" cy="1803400"/>
          </a:xfrm>
          <a:prstGeom prst="roundRect">
            <a:avLst/>
          </a:prstGeom>
          <a:solidFill>
            <a:srgbClr val="FFC000"/>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r>
              <a:rPr lang="zh-CN" altLang="en-US">
                <a:latin typeface="微软雅黑" panose="020B0503020204020204" pitchFamily="34" charset="-122"/>
                <a:ea typeface="微软雅黑" panose="020B0503020204020204" pitchFamily="34" charset="-122"/>
              </a:rPr>
              <a:t>公司自有专有饲料运输车。</a:t>
            </a:r>
            <a:endParaRPr lang="zh-CN" altLang="en-US">
              <a:latin typeface="微软雅黑" panose="020B0503020204020204" pitchFamily="34" charset="-122"/>
              <a:ea typeface="微软雅黑" panose="020B0503020204020204" pitchFamily="34" charset="-122"/>
            </a:endParaRPr>
          </a:p>
          <a:p>
            <a:pPr lvl="0" eaLnBrk="1" latinLnBrk="1" hangingPunct="1"/>
            <a:r>
              <a:rPr lang="zh-CN" altLang="en-US">
                <a:latin typeface="微软雅黑" panose="020B0503020204020204" pitchFamily="34" charset="-122"/>
                <a:ea typeface="微软雅黑" panose="020B0503020204020204" pitchFamily="34" charset="-122"/>
              </a:rPr>
              <a:t>直达鸡场，确保从源头零污染。</a:t>
            </a:r>
            <a:endParaRPr lang="zh-CN" altLang="en-US">
              <a:latin typeface="微软雅黑" panose="020B0503020204020204" pitchFamily="34" charset="-122"/>
              <a:ea typeface="微软雅黑" panose="020B0503020204020204" pitchFamily="34" charset="-122"/>
            </a:endParaRPr>
          </a:p>
        </p:txBody>
      </p:sp>
      <p:sp>
        <p:nvSpPr>
          <p:cNvPr id="1048748" name="左箭头 1048747"/>
          <p:cNvSpPr/>
          <p:nvPr/>
        </p:nvSpPr>
        <p:spPr>
          <a:xfrm>
            <a:off x="3990975" y="5445125"/>
            <a:ext cx="977900" cy="485775"/>
          </a:xfrm>
          <a:prstGeom prst="leftArrow">
            <a:avLst>
              <a:gd name="adj1" fmla="val 50000"/>
              <a:gd name="adj2" fmla="val 50000"/>
            </a:avLst>
          </a:prstGeom>
          <a:solidFill>
            <a:schemeClr val="accent1"/>
          </a:solidFill>
          <a:ln w="12700" cap="flat" cmpd="sng">
            <a:solidFill>
              <a:srgbClr val="385D8A">
                <a:alpha val="100000"/>
              </a:srgbClr>
            </a:solidFill>
            <a:prstDash val="solid"/>
            <a:round/>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solidFill>
                <a:srgbClr val="FFFFFF"/>
              </a:solidFill>
              <a:latin typeface="Calibri" panose="020F0502020204030204" pitchFamily="34" charset="0"/>
            </a:endParaRPr>
          </a:p>
        </p:txBody>
      </p:sp>
      <p:sp>
        <p:nvSpPr>
          <p:cNvPr id="1048749" name="右箭头 1048748"/>
          <p:cNvSpPr/>
          <p:nvPr/>
        </p:nvSpPr>
        <p:spPr>
          <a:xfrm>
            <a:off x="3006725" y="2406650"/>
            <a:ext cx="728662" cy="484187"/>
          </a:xfrm>
          <a:prstGeom prst="rightArrow">
            <a:avLst>
              <a:gd name="adj1" fmla="val 50000"/>
              <a:gd name="adj2" fmla="val 49996"/>
            </a:avLst>
          </a:prstGeom>
          <a:solidFill>
            <a:schemeClr val="accent1"/>
          </a:solidFill>
          <a:ln w="12700" cap="flat" cmpd="sng">
            <a:solidFill>
              <a:srgbClr val="385D8A">
                <a:alpha val="100000"/>
              </a:srgbClr>
            </a:solidFill>
            <a:prstDash val="solid"/>
            <a:round/>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solidFill>
                <a:srgbClr val="FFFFFF"/>
              </a:solidFill>
              <a:latin typeface="Calibri" panose="020F0502020204030204" pitchFamily="34" charset="0"/>
            </a:endParaRPr>
          </a:p>
        </p:txBody>
      </p:sp>
      <p:pic>
        <p:nvPicPr>
          <p:cNvPr id="2097212" name="图片 2097211"/>
          <p:cNvPicPr/>
          <p:nvPr/>
        </p:nvPicPr>
        <p:blipFill>
          <a:blip r:embed="rId2"/>
          <a:srcRect/>
          <a:stretch>
            <a:fillRect/>
          </a:stretch>
        </p:blipFill>
        <p:spPr>
          <a:xfrm>
            <a:off x="3990975" y="1011237"/>
            <a:ext cx="4649787" cy="2944812"/>
          </a:xfrm>
          <a:prstGeom prst="rect">
            <a:avLst/>
          </a:prstGeom>
          <a:noFill/>
          <a:ln>
            <a:noFill/>
          </a:ln>
        </p:spPr>
      </p:pic>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35" name=""/>
        <p:cNvGrpSpPr/>
        <p:nvPr/>
      </p:nvGrpSpPr>
      <p:grpSpPr>
        <a:xfrm rot="0">
          <a:off x="0" y="0"/>
          <a:ext cx="0" cy="0"/>
          <a:chOff x="0" y="0"/>
          <a:chExt cx="0" cy="0"/>
        </a:xfrm>
      </p:grpSpPr>
      <p:sp>
        <p:nvSpPr>
          <p:cNvPr id="1048755" name="矩形 1048754"/>
          <p:cNvSpPr/>
          <p:nvPr/>
        </p:nvSpPr>
        <p:spPr>
          <a:xfrm>
            <a:off x="393700" y="741362"/>
            <a:ext cx="8532812" cy="647700"/>
          </a:xfrm>
          <a:prstGeom prst="rect">
            <a:avLst/>
          </a:prstGeom>
          <a:noFill/>
          <a:ln>
            <a:noFill/>
          </a:ln>
        </p:spPr>
        <p:txBody>
          <a:bodyPr vert="horz" lIns="91440" tIns="45720" rIns="91440" bIns="45720" anchor="ctr">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nSpc>
                <a:spcPct val="150000"/>
              </a:lnSpc>
            </a:pPr>
            <a:r>
              <a:rPr lang="zh-CN" altLang="en-US" sz="2400" b="1">
                <a:latin typeface="Calibri" panose="020F0502020204030204" pitchFamily="34" charset="0"/>
              </a:rPr>
              <a:t> </a:t>
            </a:r>
            <a:endParaRPr lang="zh-CN" altLang="en-US" sz="2400" b="1">
              <a:latin typeface="Calibri" panose="020F0502020204030204" pitchFamily="34" charset="0"/>
            </a:endParaRPr>
          </a:p>
        </p:txBody>
      </p:sp>
      <p:sp>
        <p:nvSpPr>
          <p:cNvPr id="1048756" name="文本框 1048755"/>
          <p:cNvSpPr txBox="1"/>
          <p:nvPr/>
        </p:nvSpPr>
        <p:spPr>
          <a:xfrm>
            <a:off x="-360362" y="47625"/>
            <a:ext cx="11212512" cy="1011237"/>
          </a:xfrm>
          <a:prstGeom prst="rect">
            <a:avLst/>
          </a:prstGeom>
          <a:no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lnSpc>
                <a:spcPct val="90000"/>
              </a:lnSpc>
            </a:pPr>
            <a:r>
              <a:rPr lang="zh-CN" altLang="en-US" sz="2800" b="1">
                <a:solidFill>
                  <a:srgbClr val="708BBA"/>
                </a:solidFill>
                <a:latin typeface="微软雅黑" panose="020B0503020204020204" pitchFamily="34" charset="-122"/>
                <a:ea typeface="微软雅黑" panose="020B0503020204020204" pitchFamily="34" charset="-122"/>
              </a:rPr>
              <a:t>                            </a:t>
            </a:r>
            <a:r>
              <a:rPr lang="en-US" altLang="zh-CN" sz="2800" b="1">
                <a:solidFill>
                  <a:srgbClr val="708BBA"/>
                </a:solidFill>
                <a:latin typeface="微软雅黑" panose="020B0503020204020204" pitchFamily="34" charset="-122"/>
                <a:ea typeface="微软雅黑" panose="020B0503020204020204" pitchFamily="34" charset="-122"/>
              </a:rPr>
              <a:t>2.</a:t>
            </a:r>
            <a:r>
              <a:rPr lang="zh-CN" altLang="en-US" sz="2800" b="1">
                <a:solidFill>
                  <a:srgbClr val="708BBA"/>
                </a:solidFill>
                <a:latin typeface="微软雅黑" panose="020B0503020204020204" pitchFamily="34" charset="-122"/>
                <a:ea typeface="微软雅黑" panose="020B0503020204020204" pitchFamily="34" charset="-122"/>
              </a:rPr>
              <a:t>孵化产业</a:t>
            </a:r>
            <a:r>
              <a:rPr lang="en-US" altLang="zh-CN" sz="2800" b="1">
                <a:solidFill>
                  <a:srgbClr val="708BBA"/>
                </a:solidFill>
                <a:latin typeface="微软雅黑" panose="020B0503020204020204" pitchFamily="34" charset="-122"/>
                <a:ea typeface="微软雅黑" panose="020B0503020204020204" pitchFamily="34" charset="-122"/>
              </a:rPr>
              <a:t> </a:t>
            </a:r>
            <a:r>
              <a:rPr lang="zh-CN" altLang="en-US" sz="2800" b="1">
                <a:solidFill>
                  <a:srgbClr val="708BBA"/>
                </a:solidFill>
                <a:latin typeface="微软雅黑" panose="020B0503020204020204" pitchFamily="34" charset="-122"/>
                <a:ea typeface="微软雅黑" panose="020B0503020204020204" pitchFamily="34" charset="-122"/>
              </a:rPr>
              <a:t> </a:t>
            </a:r>
            <a:endParaRPr lang="zh-CN" altLang="en-US" sz="2800" b="1">
              <a:solidFill>
                <a:srgbClr val="708BBA"/>
              </a:solidFill>
              <a:latin typeface="微软雅黑" panose="020B0503020204020204" pitchFamily="34" charset="-122"/>
              <a:ea typeface="微软雅黑" panose="020B0503020204020204" pitchFamily="34" charset="-122"/>
            </a:endParaRPr>
          </a:p>
        </p:txBody>
      </p:sp>
      <p:sp>
        <p:nvSpPr>
          <p:cNvPr id="1048757" name="圆角矩形 1048756"/>
          <p:cNvSpPr/>
          <p:nvPr/>
        </p:nvSpPr>
        <p:spPr>
          <a:xfrm>
            <a:off x="155575" y="1206500"/>
            <a:ext cx="2728912" cy="2586037"/>
          </a:xfrm>
          <a:prstGeom prst="roundRect">
            <a:avLst/>
          </a:prstGeom>
          <a:solidFill>
            <a:srgbClr val="FFC000"/>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lnSpc>
                <a:spcPts val="2400"/>
              </a:lnSpc>
            </a:pPr>
            <a:r>
              <a:rPr lang="en-US" altLang="zh-CN" sz="1600">
                <a:latin typeface="微软雅黑" panose="020B0503020204020204" pitchFamily="34" charset="-122"/>
                <a:ea typeface="微软雅黑" panose="020B0503020204020204" pitchFamily="34" charset="-122"/>
              </a:rPr>
              <a:t> </a:t>
            </a:r>
            <a:r>
              <a:rPr lang="zh-CN" altLang="en-US" sz="1600">
                <a:latin typeface="微软雅黑" panose="020B0503020204020204" pitchFamily="34" charset="-122"/>
                <a:ea typeface="微软雅黑" panose="020B0503020204020204" pitchFamily="34" charset="-122"/>
              </a:rPr>
              <a:t>公司孵化厂，位于共青农场工业园区，采用国际领先的加拿大公司孵化设备，国内先进的照蛋、落盘、鸡雏分拣、环境控制等设备，高度自动化，可年孵化商品鸡雏</a:t>
            </a:r>
            <a:r>
              <a:rPr lang="en-US" altLang="zh-CN" sz="1600">
                <a:latin typeface="微软雅黑" panose="020B0503020204020204" pitchFamily="34" charset="-122"/>
                <a:ea typeface="微软雅黑" panose="020B0503020204020204" pitchFamily="34" charset="-122"/>
              </a:rPr>
              <a:t>1.2</a:t>
            </a:r>
            <a:r>
              <a:rPr lang="zh-CN" altLang="en-US" sz="1600">
                <a:latin typeface="微软雅黑" panose="020B0503020204020204" pitchFamily="34" charset="-122"/>
                <a:ea typeface="微软雅黑" panose="020B0503020204020204" pitchFamily="34" charset="-122"/>
              </a:rPr>
              <a:t>亿羽。</a:t>
            </a:r>
            <a:endParaRPr lang="zh-CN" altLang="en-US" sz="1600">
              <a:latin typeface="微软雅黑" panose="020B0503020204020204" pitchFamily="34" charset="-122"/>
              <a:ea typeface="微软雅黑" panose="020B0503020204020204" pitchFamily="34" charset="-122"/>
            </a:endParaRPr>
          </a:p>
        </p:txBody>
      </p:sp>
      <p:pic>
        <p:nvPicPr>
          <p:cNvPr id="2097213" name="图片 2097212"/>
          <p:cNvPicPr/>
          <p:nvPr/>
        </p:nvPicPr>
        <p:blipFill>
          <a:blip r:embed="rId1"/>
          <a:srcRect/>
          <a:stretch>
            <a:fillRect/>
          </a:stretch>
        </p:blipFill>
        <p:spPr>
          <a:xfrm>
            <a:off x="2925762" y="1322387"/>
            <a:ext cx="5876925" cy="4329112"/>
          </a:xfrm>
          <a:prstGeom prst="rect">
            <a:avLst/>
          </a:prstGeom>
          <a:noFill/>
          <a:ln>
            <a:noFill/>
          </a:ln>
        </p:spPr>
      </p:pic>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38" name=""/>
        <p:cNvGrpSpPr/>
        <p:nvPr/>
      </p:nvGrpSpPr>
      <p:grpSpPr>
        <a:xfrm rot="0">
          <a:off x="0" y="0"/>
          <a:ext cx="0" cy="0"/>
          <a:chOff x="0" y="0"/>
          <a:chExt cx="0" cy="0"/>
        </a:xfrm>
      </p:grpSpPr>
      <p:pic>
        <p:nvPicPr>
          <p:cNvPr id="2097217" name="图片 2097216"/>
          <p:cNvPicPr/>
          <p:nvPr/>
        </p:nvPicPr>
        <p:blipFill>
          <a:blip r:embed="rId1"/>
          <a:srcRect/>
          <a:stretch>
            <a:fillRect/>
          </a:stretch>
        </p:blipFill>
        <p:spPr>
          <a:xfrm>
            <a:off x="1036637" y="3170237"/>
            <a:ext cx="6931025" cy="3035300"/>
          </a:xfrm>
          <a:prstGeom prst="rect">
            <a:avLst/>
          </a:prstGeom>
          <a:noFill/>
          <a:ln>
            <a:noFill/>
          </a:ln>
        </p:spPr>
      </p:pic>
      <p:sp>
        <p:nvSpPr>
          <p:cNvPr id="1048763" name="矩形 1048762"/>
          <p:cNvSpPr/>
          <p:nvPr/>
        </p:nvSpPr>
        <p:spPr>
          <a:xfrm>
            <a:off x="2298700" y="187325"/>
            <a:ext cx="2608580" cy="510540"/>
          </a:xfrm>
          <a:prstGeom prst="rect">
            <a:avLst/>
          </a:prstGeom>
          <a:noFill/>
          <a:ln>
            <a:noFill/>
          </a:ln>
        </p:spPr>
        <p:txBody>
          <a:bodyPr vert="horz" wrap="none"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lnSpc>
                <a:spcPct val="90000"/>
              </a:lnSpc>
            </a:pPr>
            <a:r>
              <a:rPr lang="en-US" altLang="zh-CN" sz="2800" b="1">
                <a:solidFill>
                  <a:srgbClr val="708BBA"/>
                </a:solidFill>
                <a:latin typeface="微软雅黑" panose="020B0503020204020204" pitchFamily="34" charset="-122"/>
                <a:ea typeface="微软雅黑" panose="020B0503020204020204" pitchFamily="34" charset="-122"/>
              </a:rPr>
              <a:t>3.</a:t>
            </a:r>
            <a:r>
              <a:rPr lang="zh-CN" altLang="en-US" sz="2800" b="1">
                <a:solidFill>
                  <a:srgbClr val="708BBA"/>
                </a:solidFill>
                <a:latin typeface="微软雅黑" panose="020B0503020204020204" pitchFamily="34" charset="-122"/>
                <a:ea typeface="微软雅黑" panose="020B0503020204020204" pitchFamily="34" charset="-122"/>
              </a:rPr>
              <a:t>父母代种鸡场</a:t>
            </a:r>
            <a:r>
              <a:rPr lang="en-US" altLang="zh-CN" sz="2800" b="1">
                <a:solidFill>
                  <a:srgbClr val="708BBA"/>
                </a:solidFill>
                <a:latin typeface="微软雅黑" panose="020B0503020204020204" pitchFamily="34" charset="-122"/>
                <a:ea typeface="微软雅黑" panose="020B0503020204020204" pitchFamily="34" charset="-122"/>
              </a:rPr>
              <a:t> </a:t>
            </a:r>
            <a:r>
              <a:rPr lang="zh-CN" altLang="en-US" sz="2800" b="1">
                <a:solidFill>
                  <a:srgbClr val="708BBA"/>
                </a:solidFill>
                <a:latin typeface="微软雅黑" panose="020B0503020204020204" pitchFamily="34" charset="-122"/>
                <a:ea typeface="微软雅黑" panose="020B0503020204020204" pitchFamily="34" charset="-122"/>
              </a:rPr>
              <a:t> </a:t>
            </a:r>
            <a:endParaRPr lang="zh-CN" altLang="en-US" sz="2800" b="1">
              <a:solidFill>
                <a:srgbClr val="708BBA"/>
              </a:solidFill>
              <a:latin typeface="微软雅黑" panose="020B0503020204020204" pitchFamily="34" charset="-122"/>
              <a:ea typeface="微软雅黑" panose="020B0503020204020204" pitchFamily="34" charset="-122"/>
            </a:endParaRPr>
          </a:p>
        </p:txBody>
      </p:sp>
      <p:sp>
        <p:nvSpPr>
          <p:cNvPr id="1048764" name="圆角矩形 1048763"/>
          <p:cNvSpPr/>
          <p:nvPr/>
        </p:nvSpPr>
        <p:spPr>
          <a:xfrm>
            <a:off x="484187" y="908050"/>
            <a:ext cx="8135937" cy="1633537"/>
          </a:xfrm>
          <a:prstGeom prst="roundRect">
            <a:avLst/>
          </a:prstGeom>
          <a:solidFill>
            <a:srgbClr val="FFC000"/>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lnSpc>
                <a:spcPct val="150000"/>
              </a:lnSpc>
            </a:pPr>
            <a:r>
              <a:rPr lang="zh-CN" altLang="en-US" sz="1600" b="1">
                <a:latin typeface="宋体" panose="02010600030101010101" pitchFamily="2" charset="-122"/>
              </a:rPr>
              <a:t>父母代种鸡场：</a:t>
            </a:r>
            <a:endParaRPr lang="zh-CN" altLang="en-US" sz="1600" b="1">
              <a:latin typeface="宋体" panose="02010600030101010101" pitchFamily="2" charset="-122"/>
            </a:endParaRPr>
          </a:p>
          <a:p>
            <a:pPr lvl="0" eaLnBrk="1" latinLnBrk="1" hangingPunct="1">
              <a:lnSpc>
                <a:spcPct val="150000"/>
              </a:lnSpc>
            </a:pPr>
            <a:r>
              <a:rPr lang="zh-CN" altLang="en-US" sz="1600" b="1">
                <a:latin typeface="宋体" panose="02010600030101010101" pitchFamily="2" charset="-122"/>
              </a:rPr>
              <a:t>分布于宝泉岭管局延军农场，种鸡场使用英国公司育成鸡自动抛撒旋转喂料机、荷兰公司中央集蛋系统和鸡蛋自动打包机、德国公司自动饮水系统及国内自动供料系统、环境控制系统等先进设备。种鸡饲养规模达</a:t>
            </a:r>
            <a:r>
              <a:rPr lang="en-US" altLang="zh-CN" sz="1600" b="1">
                <a:latin typeface="宋体" panose="02010600030101010101" pitchFamily="2" charset="-122"/>
              </a:rPr>
              <a:t>150</a:t>
            </a:r>
            <a:r>
              <a:rPr lang="zh-CN" altLang="en-US" sz="1600" b="1">
                <a:latin typeface="宋体" panose="02010600030101010101" pitchFamily="2" charset="-122"/>
              </a:rPr>
              <a:t>万套。 </a:t>
            </a:r>
            <a:endParaRPr lang="zh-CN" altLang="en-US" sz="1600" b="1">
              <a:latin typeface="宋体" panose="02010600030101010101" pitchFamily="2" charset="-122"/>
            </a:endParaRP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39" name=""/>
        <p:cNvGrpSpPr/>
        <p:nvPr/>
      </p:nvGrpSpPr>
      <p:grpSpPr>
        <a:xfrm rot="0">
          <a:off x="0" y="0"/>
          <a:ext cx="0" cy="0"/>
          <a:chOff x="0" y="0"/>
          <a:chExt cx="0" cy="0"/>
        </a:xfrm>
      </p:grpSpPr>
      <p:pic>
        <p:nvPicPr>
          <p:cNvPr id="2097218" name="图片 2097217" descr="图片6_副本.jpg"/>
          <p:cNvPicPr/>
          <p:nvPr/>
        </p:nvPicPr>
        <p:blipFill>
          <a:blip r:embed="rId1"/>
          <a:srcRect/>
          <a:stretch>
            <a:fillRect/>
          </a:stretch>
        </p:blipFill>
        <p:spPr>
          <a:xfrm>
            <a:off x="2563812" y="1304925"/>
            <a:ext cx="6189662" cy="4370387"/>
          </a:xfrm>
          <a:prstGeom prst="rect">
            <a:avLst/>
          </a:prstGeom>
          <a:noFill/>
          <a:ln>
            <a:noFill/>
          </a:ln>
          <a:effectLst>
            <a:outerShdw algn="tl">
              <a:srgbClr val="000000">
                <a:alpha val="70000"/>
              </a:srgbClr>
            </a:outerShdw>
          </a:effectLst>
        </p:spPr>
      </p:pic>
      <p:sp>
        <p:nvSpPr>
          <p:cNvPr id="1048765" name="圆角矩形 1048764"/>
          <p:cNvSpPr/>
          <p:nvPr/>
        </p:nvSpPr>
        <p:spPr>
          <a:xfrm>
            <a:off x="255587" y="1725612"/>
            <a:ext cx="1720850" cy="1633537"/>
          </a:xfrm>
          <a:prstGeom prst="roundRect">
            <a:avLst/>
          </a:prstGeom>
          <a:solidFill>
            <a:srgbClr val="FFC000"/>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lnSpc>
                <a:spcPct val="150000"/>
              </a:lnSpc>
            </a:pPr>
            <a:r>
              <a:rPr lang="zh-CN" altLang="en-US" sz="1600" b="1">
                <a:latin typeface="宋体" panose="02010600030101010101" pitchFamily="2" charset="-122"/>
              </a:rPr>
              <a:t>先进的种鸡场</a:t>
            </a:r>
            <a:endParaRPr lang="zh-CN" altLang="en-US" sz="1600" b="1">
              <a:latin typeface="宋体" panose="02010600030101010101" pitchFamily="2" charset="-122"/>
            </a:endParaRPr>
          </a:p>
        </p:txBody>
      </p:sp>
      <p:sp>
        <p:nvSpPr>
          <p:cNvPr id="1048766" name="右箭头 1048765"/>
          <p:cNvSpPr/>
          <p:nvPr/>
        </p:nvSpPr>
        <p:spPr>
          <a:xfrm>
            <a:off x="1976437" y="2379662"/>
            <a:ext cx="336550" cy="368300"/>
          </a:xfrm>
          <a:prstGeom prst="rightArrow">
            <a:avLst>
              <a:gd name="adj1" fmla="val 50000"/>
              <a:gd name="adj2" fmla="val 50000"/>
            </a:avLst>
          </a:prstGeom>
          <a:solidFill>
            <a:schemeClr val="accent1"/>
          </a:solidFill>
          <a:ln w="12700" cap="flat" cmpd="sng">
            <a:solidFill>
              <a:srgbClr val="385D8A">
                <a:alpha val="100000"/>
              </a:srgbClr>
            </a:solidFill>
            <a:prstDash val="solid"/>
            <a:round/>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solidFill>
                <a:srgbClr val="FFFFFF"/>
              </a:solidFill>
              <a:latin typeface="Calibri" panose="020F0502020204030204" pitchFamily="34" charset="0"/>
            </a:endParaRP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40" name=""/>
        <p:cNvGrpSpPr/>
        <p:nvPr/>
      </p:nvGrpSpPr>
      <p:grpSpPr>
        <a:xfrm rot="0">
          <a:off x="0" y="0"/>
          <a:ext cx="0" cy="0"/>
          <a:chOff x="0" y="0"/>
          <a:chExt cx="0" cy="0"/>
        </a:xfrm>
      </p:grpSpPr>
      <p:pic>
        <p:nvPicPr>
          <p:cNvPr id="2097219" name="图片 2097218"/>
          <p:cNvPicPr/>
          <p:nvPr/>
        </p:nvPicPr>
        <p:blipFill>
          <a:blip r:embed="rId1"/>
          <a:srcRect/>
          <a:stretch>
            <a:fillRect/>
          </a:stretch>
        </p:blipFill>
        <p:spPr>
          <a:xfrm>
            <a:off x="711200" y="2366962"/>
            <a:ext cx="7124700" cy="4149725"/>
          </a:xfrm>
          <a:prstGeom prst="rect">
            <a:avLst/>
          </a:prstGeom>
          <a:noFill/>
          <a:ln w="38100" cap="sq" cmpd="sng">
            <a:solidFill>
              <a:srgbClr val="000000">
                <a:alpha val="100000"/>
              </a:srgbClr>
            </a:solidFill>
            <a:prstDash val="solid"/>
            <a:round/>
          </a:ln>
          <a:effectLst>
            <a:outerShdw dist="38100" dir="2700000" algn="tl">
              <a:srgbClr val="000000">
                <a:alpha val="42999"/>
              </a:srgbClr>
            </a:outerShdw>
          </a:effectLst>
        </p:spPr>
      </p:pic>
      <p:sp>
        <p:nvSpPr>
          <p:cNvPr id="1048767" name="矩形 1048766"/>
          <p:cNvSpPr/>
          <p:nvPr/>
        </p:nvSpPr>
        <p:spPr>
          <a:xfrm>
            <a:off x="2471737" y="311150"/>
            <a:ext cx="1897380" cy="510540"/>
          </a:xfrm>
          <a:prstGeom prst="rect">
            <a:avLst/>
          </a:prstGeom>
          <a:noFill/>
          <a:ln>
            <a:noFill/>
          </a:ln>
        </p:spPr>
        <p:txBody>
          <a:bodyPr vert="horz" wrap="none"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lnSpc>
                <a:spcPct val="90000"/>
              </a:lnSpc>
            </a:pPr>
            <a:r>
              <a:rPr lang="en-US" altLang="zh-CN" sz="2800" b="1">
                <a:solidFill>
                  <a:srgbClr val="708BBA"/>
                </a:solidFill>
                <a:latin typeface="微软雅黑" panose="020B0503020204020204" pitchFamily="34" charset="-122"/>
                <a:ea typeface="微软雅黑" panose="020B0503020204020204" pitchFamily="34" charset="-122"/>
              </a:rPr>
              <a:t>4.</a:t>
            </a:r>
            <a:r>
              <a:rPr lang="zh-CN" altLang="en-US" sz="2800" b="1">
                <a:solidFill>
                  <a:srgbClr val="708BBA"/>
                </a:solidFill>
                <a:latin typeface="微软雅黑" panose="020B0503020204020204" pitchFamily="34" charset="-122"/>
                <a:ea typeface="微软雅黑" panose="020B0503020204020204" pitchFamily="34" charset="-122"/>
              </a:rPr>
              <a:t>商品鸡场 </a:t>
            </a:r>
            <a:r>
              <a:rPr lang="en-US" altLang="zh-CN" sz="2800" b="1">
                <a:solidFill>
                  <a:srgbClr val="708BBA"/>
                </a:solidFill>
                <a:latin typeface="微软雅黑" panose="020B0503020204020204" pitchFamily="34" charset="-122"/>
                <a:ea typeface="微软雅黑" panose="020B0503020204020204" pitchFamily="34" charset="-122"/>
              </a:rPr>
              <a:t> </a:t>
            </a:r>
            <a:r>
              <a:rPr lang="zh-CN" altLang="en-US" sz="2800" b="1">
                <a:solidFill>
                  <a:srgbClr val="708BBA"/>
                </a:solidFill>
                <a:latin typeface="微软雅黑" panose="020B0503020204020204" pitchFamily="34" charset="-122"/>
                <a:ea typeface="微软雅黑" panose="020B0503020204020204" pitchFamily="34" charset="-122"/>
              </a:rPr>
              <a:t> </a:t>
            </a:r>
            <a:endParaRPr lang="zh-CN" altLang="en-US" sz="2800" b="1">
              <a:solidFill>
                <a:srgbClr val="708BBA"/>
              </a:solidFill>
              <a:latin typeface="微软雅黑" panose="020B0503020204020204" pitchFamily="34" charset="-122"/>
              <a:ea typeface="微软雅黑" panose="020B0503020204020204" pitchFamily="34" charset="-122"/>
            </a:endParaRPr>
          </a:p>
        </p:txBody>
      </p:sp>
      <p:sp>
        <p:nvSpPr>
          <p:cNvPr id="1048768" name="圆角矩形 1048767"/>
          <p:cNvSpPr/>
          <p:nvPr/>
        </p:nvSpPr>
        <p:spPr>
          <a:xfrm>
            <a:off x="412750" y="890587"/>
            <a:ext cx="7654925" cy="1193800"/>
          </a:xfrm>
          <a:prstGeom prst="roundRect">
            <a:avLst/>
          </a:prstGeom>
          <a:solidFill>
            <a:srgbClr val="FFC000"/>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nSpc>
                <a:spcPct val="150000"/>
              </a:lnSpc>
            </a:pPr>
            <a:r>
              <a:rPr lang="zh-CN" altLang="en-US" sz="1600"/>
              <a:t>现已</a:t>
            </a:r>
            <a:r>
              <a:rPr lang="zh-CN" altLang="zh-CN" sz="1600"/>
              <a:t>建成</a:t>
            </a:r>
            <a:r>
              <a:rPr lang="en-US" altLang="zh-CN" sz="1600"/>
              <a:t>26</a:t>
            </a:r>
            <a:r>
              <a:rPr lang="zh-CN" altLang="zh-CN" sz="1600"/>
              <a:t>座</a:t>
            </a:r>
            <a:r>
              <a:rPr lang="zh-CN" altLang="en-US" sz="1600"/>
              <a:t>标准化商品</a:t>
            </a:r>
            <a:r>
              <a:rPr lang="zh-CN" altLang="zh-CN" sz="1600"/>
              <a:t>鸡场</a:t>
            </a:r>
            <a:r>
              <a:rPr lang="zh-CN" altLang="en-US" sz="1600"/>
              <a:t>。</a:t>
            </a:r>
            <a:r>
              <a:rPr lang="zh-CN" altLang="zh-CN" sz="1600"/>
              <a:t>单场年出栏肉鸡</a:t>
            </a:r>
            <a:r>
              <a:rPr lang="en-US" altLang="zh-CN" sz="1600"/>
              <a:t>200</a:t>
            </a:r>
            <a:r>
              <a:rPr lang="zh-CN" altLang="zh-CN" sz="1600"/>
              <a:t>多万只，年出栏肉鸡可达到</a:t>
            </a:r>
            <a:r>
              <a:rPr lang="en-US" altLang="zh-CN" sz="1600"/>
              <a:t>6000</a:t>
            </a:r>
            <a:r>
              <a:rPr lang="zh-CN" altLang="zh-CN" sz="1600"/>
              <a:t>万只以上。</a:t>
            </a:r>
            <a:endParaRPr lang="zh-CN" altLang="zh-CN" sz="1600"/>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42" name=""/>
        <p:cNvGrpSpPr/>
        <p:nvPr/>
      </p:nvGrpSpPr>
      <p:grpSpPr>
        <a:xfrm rot="0">
          <a:off x="0" y="0"/>
          <a:ext cx="0" cy="0"/>
          <a:chOff x="0" y="0"/>
          <a:chExt cx="0" cy="0"/>
        </a:xfrm>
      </p:grpSpPr>
      <p:sp>
        <p:nvSpPr>
          <p:cNvPr id="1048772" name="矩形 1048771"/>
          <p:cNvSpPr/>
          <p:nvPr/>
        </p:nvSpPr>
        <p:spPr>
          <a:xfrm>
            <a:off x="254000" y="1479866"/>
            <a:ext cx="8367712" cy="980442"/>
          </a:xfrm>
          <a:prstGeom prst="rect">
            <a:avLst/>
          </a:prstGeom>
          <a:noFill/>
          <a:ln>
            <a:noFill/>
          </a:ln>
        </p:spPr>
        <p:txBody>
          <a:bodyPr vert="horz" lIns="91440" tIns="45720" rIns="91440" bIns="45720" anchor="ctr">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indent="38100">
              <a:lnSpc>
                <a:spcPct val="150000"/>
              </a:lnSpc>
            </a:pPr>
            <a:r>
              <a:rPr lang="en-US" altLang="zh-CN" sz="2400" b="1">
                <a:latin typeface="楷体" panose="02010609060101010101" pitchFamily="49" charset="-122"/>
                <a:ea typeface="楷体" panose="02010609060101010101" pitchFamily="49" charset="-122"/>
              </a:rPr>
              <a:t> </a:t>
            </a:r>
            <a:endParaRPr lang="en-US" altLang="zh-CN" sz="2400" b="1">
              <a:latin typeface="楷体" panose="02010609060101010101" pitchFamily="49" charset="-122"/>
              <a:ea typeface="楷体" panose="02010609060101010101" pitchFamily="49" charset="-122"/>
            </a:endParaRPr>
          </a:p>
          <a:p>
            <a:pPr lvl="0" indent="38100"/>
            <a:endParaRPr lang="zh-CN" altLang="en-US" sz="2400">
              <a:solidFill>
                <a:srgbClr val="00CC66"/>
              </a:solidFill>
              <a:latin typeface="楷体" panose="02010609060101010101" pitchFamily="49" charset="-122"/>
              <a:ea typeface="楷体" panose="02010609060101010101" pitchFamily="49" charset="-122"/>
            </a:endParaRPr>
          </a:p>
        </p:txBody>
      </p:sp>
      <p:sp>
        <p:nvSpPr>
          <p:cNvPr id="1048773" name="矩形 1048772"/>
          <p:cNvSpPr/>
          <p:nvPr/>
        </p:nvSpPr>
        <p:spPr>
          <a:xfrm>
            <a:off x="2446337" y="336550"/>
            <a:ext cx="4437062" cy="479425"/>
          </a:xfrm>
          <a:prstGeom prst="rect">
            <a:avLst/>
          </a:prstGeom>
          <a:noFill/>
          <a:ln>
            <a:noFill/>
          </a:ln>
        </p:spPr>
        <p:txBody>
          <a:bodyPr vert="horz" lIns="91440" tIns="45720" rIns="91440" bIns="45720" anchor="t">
            <a:spAutoFit/>
          </a:bodyP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eaLnBrk="1" latinLnBrk="1" hangingPunct="1">
              <a:lnSpc>
                <a:spcPct val="90000"/>
              </a:lnSpc>
            </a:pPr>
            <a:r>
              <a:rPr lang="en-US" altLang="zh-CN" sz="2800" b="1">
                <a:solidFill>
                  <a:srgbClr val="708BBA"/>
                </a:solidFill>
                <a:latin typeface="微软雅黑" panose="020B0503020204020204" pitchFamily="34" charset="-122"/>
                <a:ea typeface="微软雅黑" panose="020B0503020204020204" pitchFamily="34" charset="-122"/>
              </a:rPr>
              <a:t>5.</a:t>
            </a:r>
            <a:r>
              <a:rPr lang="zh-CN" altLang="en-US" sz="2800" b="1">
                <a:solidFill>
                  <a:srgbClr val="708BBA"/>
                </a:solidFill>
                <a:latin typeface="微软雅黑" panose="020B0503020204020204" pitchFamily="34" charset="-122"/>
                <a:ea typeface="微软雅黑" panose="020B0503020204020204" pitchFamily="34" charset="-122"/>
              </a:rPr>
              <a:t>食品公司 </a:t>
            </a:r>
            <a:r>
              <a:rPr lang="en-US" altLang="zh-CN" sz="2800" b="1">
                <a:solidFill>
                  <a:srgbClr val="708BBA"/>
                </a:solidFill>
                <a:latin typeface="微软雅黑" panose="020B0503020204020204" pitchFamily="34" charset="-122"/>
                <a:ea typeface="微软雅黑" panose="020B0503020204020204" pitchFamily="34" charset="-122"/>
              </a:rPr>
              <a:t> </a:t>
            </a:r>
            <a:r>
              <a:rPr lang="zh-CN" altLang="en-US" sz="2800" b="1">
                <a:solidFill>
                  <a:srgbClr val="708BBA"/>
                </a:solidFill>
                <a:latin typeface="微软雅黑" panose="020B0503020204020204" pitchFamily="34" charset="-122"/>
                <a:ea typeface="微软雅黑" panose="020B0503020204020204" pitchFamily="34" charset="-122"/>
              </a:rPr>
              <a:t> </a:t>
            </a:r>
            <a:endParaRPr lang="zh-CN" altLang="en-US" sz="2800" b="1">
              <a:solidFill>
                <a:srgbClr val="708BBA"/>
              </a:solidFill>
              <a:latin typeface="微软雅黑" panose="020B0503020204020204" pitchFamily="34" charset="-122"/>
              <a:ea typeface="微软雅黑" panose="020B0503020204020204" pitchFamily="34" charset="-122"/>
            </a:endParaRPr>
          </a:p>
        </p:txBody>
      </p:sp>
      <p:sp>
        <p:nvSpPr>
          <p:cNvPr id="1048774" name="圆角矩形 1048773"/>
          <p:cNvSpPr/>
          <p:nvPr/>
        </p:nvSpPr>
        <p:spPr>
          <a:xfrm>
            <a:off x="550862" y="1462087"/>
            <a:ext cx="2474912" cy="3546475"/>
          </a:xfrm>
          <a:prstGeom prst="roundRect">
            <a:avLst/>
          </a:prstGeom>
          <a:solidFill>
            <a:srgbClr val="FFC000"/>
          </a:solidFill>
          <a:ln>
            <a:noFill/>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indent="38100">
              <a:lnSpc>
                <a:spcPct val="150000"/>
              </a:lnSpc>
            </a:pPr>
            <a:r>
              <a:rPr lang="zh-CN" altLang="en-US" sz="1600">
                <a:latin typeface="微软雅黑" panose="020B0503020204020204" pitchFamily="34" charset="-122"/>
                <a:ea typeface="微软雅黑" panose="020B0503020204020204" pitchFamily="34" charset="-122"/>
              </a:rPr>
              <a:t>黑龙江北三峡食品有限公司成立于</a:t>
            </a:r>
            <a:r>
              <a:rPr lang="en-US" altLang="zh-CN" sz="1600">
                <a:latin typeface="微软雅黑" panose="020B0503020204020204" pitchFamily="34" charset="-122"/>
                <a:ea typeface="微软雅黑" panose="020B0503020204020204" pitchFamily="34" charset="-122"/>
              </a:rPr>
              <a:t>2013</a:t>
            </a:r>
            <a:r>
              <a:rPr lang="zh-CN" altLang="en-US" sz="1600">
                <a:latin typeface="微软雅黑" panose="020B0503020204020204" pitchFamily="34" charset="-122"/>
                <a:ea typeface="微软雅黑" panose="020B0503020204020204" pitchFamily="34" charset="-122"/>
              </a:rPr>
              <a:t>年</a:t>
            </a:r>
            <a:r>
              <a:rPr lang="en-US" altLang="zh-CN" sz="1600">
                <a:latin typeface="微软雅黑" panose="020B0503020204020204" pitchFamily="34" charset="-122"/>
                <a:ea typeface="微软雅黑" panose="020B0503020204020204" pitchFamily="34" charset="-122"/>
              </a:rPr>
              <a:t>5</a:t>
            </a:r>
            <a:r>
              <a:rPr lang="zh-CN" altLang="en-US" sz="1600">
                <a:latin typeface="微软雅黑" panose="020B0503020204020204" pitchFamily="34" charset="-122"/>
                <a:ea typeface="微软雅黑" panose="020B0503020204020204" pitchFamily="34" charset="-122"/>
              </a:rPr>
              <a:t>月</a:t>
            </a:r>
            <a:r>
              <a:rPr lang="en-US" altLang="zh-CN" sz="1600">
                <a:latin typeface="微软雅黑" panose="020B0503020204020204" pitchFamily="34" charset="-122"/>
                <a:ea typeface="微软雅黑" panose="020B0503020204020204" pitchFamily="34" charset="-122"/>
              </a:rPr>
              <a:t>17</a:t>
            </a:r>
            <a:r>
              <a:rPr lang="zh-CN" altLang="en-US" sz="1600">
                <a:latin typeface="微软雅黑" panose="020B0503020204020204" pitchFamily="34" charset="-122"/>
                <a:ea typeface="微软雅黑" panose="020B0503020204020204" pitchFamily="34" charset="-122"/>
              </a:rPr>
              <a:t>日，公司自有品牌“北三峡”，主营肉鸡屠宰、分割、加工、销售以及产品出口业务</a:t>
            </a:r>
            <a:endParaRPr lang="zh-CN" altLang="en-US" sz="1600">
              <a:latin typeface="微软雅黑" panose="020B0503020204020204" pitchFamily="34" charset="-122"/>
              <a:ea typeface="微软雅黑" panose="020B0503020204020204" pitchFamily="34" charset="-122"/>
            </a:endParaRPr>
          </a:p>
        </p:txBody>
      </p:sp>
      <p:pic>
        <p:nvPicPr>
          <p:cNvPr id="2097221" name="图片 2097220" descr="微信图片_20181008164721.jpg"/>
          <p:cNvPicPr/>
          <p:nvPr/>
        </p:nvPicPr>
        <p:blipFill>
          <a:blip r:embed="rId1"/>
          <a:srcRect l="31316" t="14433" r="28154" b="19774"/>
          <a:stretch>
            <a:fillRect/>
          </a:stretch>
        </p:blipFill>
        <p:spPr>
          <a:xfrm>
            <a:off x="4725987" y="1462087"/>
            <a:ext cx="3198812" cy="3417887"/>
          </a:xfrm>
          <a:prstGeom prst="rect">
            <a:avLst/>
          </a:prstGeom>
          <a:noFill/>
          <a:ln>
            <a:noFill/>
          </a:ln>
        </p:spPr>
      </p:pic>
      <p:sp>
        <p:nvSpPr>
          <p:cNvPr id="1048775" name="右箭头 1048774"/>
          <p:cNvSpPr/>
          <p:nvPr/>
        </p:nvSpPr>
        <p:spPr>
          <a:xfrm>
            <a:off x="3416300" y="2890837"/>
            <a:ext cx="977900" cy="484187"/>
          </a:xfrm>
          <a:prstGeom prst="rightArrow">
            <a:avLst>
              <a:gd name="adj1" fmla="val 50000"/>
              <a:gd name="adj2" fmla="val 49996"/>
            </a:avLst>
          </a:prstGeom>
          <a:solidFill>
            <a:schemeClr val="accent1"/>
          </a:solidFill>
          <a:ln w="12700" cap="flat" cmpd="sng">
            <a:solidFill>
              <a:srgbClr val="385D8A">
                <a:alpha val="100000"/>
              </a:srgbClr>
            </a:solidFill>
            <a:prstDash val="solid"/>
            <a:round/>
          </a:ln>
        </p:spPr>
        <p:txBody>
          <a:bodyPr vert="horz" lIns="91440" tIns="45720" rIns="91440" bIns="45720" anchor="ctr"/>
          <a:lstStyle>
            <a:lvl1pPr marL="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1pPr>
            <a:lvl2pPr marL="4572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2pPr>
            <a:lvl3pPr marL="9144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3pPr>
            <a:lvl4pPr marL="13716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4pPr>
            <a:lvl5pPr marL="1828800" indent="0" algn="l" rtl="0" fontAlgn="base" latinLnBrk="1">
              <a:lnSpc>
                <a:spcPct val="100000"/>
              </a:lnSpc>
              <a:spcBef>
                <a:spcPct val="0"/>
              </a:spcBef>
              <a:spcAft>
                <a:spcPct val="0"/>
              </a:spcAft>
              <a:buFont typeface="Arial" panose="020B0604020202020204" pitchFamily="34" charset="0"/>
              <a:buNone/>
              <a:defRPr sz="1800" b="0" i="0" u="none" baseline="0">
                <a:solidFill>
                  <a:schemeClr val="dk1"/>
                </a:solidFill>
                <a:latin typeface="Arial" panose="020B0604020202020204" pitchFamily="34" charset="0"/>
                <a:ea typeface="宋体" panose="02010600030101010101" pitchFamily="2" charset="-122"/>
                <a:sym typeface="Arial" panose="020B0604020202020204" pitchFamily="34" charset="0"/>
              </a:defRPr>
            </a:lvl5pPr>
          </a:lstStyle>
          <a:p>
            <a:pPr lvl="0" algn="ctr" eaLnBrk="1" latinLnBrk="1" hangingPunct="1"/>
            <a:endParaRPr lang="zh-CN" altLang="en-US">
              <a:solidFill>
                <a:srgbClr val="FFFFFF"/>
              </a:solidFill>
              <a:latin typeface="Calibri" panose="020F0502020204030204" pitchFamily="34" charset="0"/>
            </a:endParaRPr>
          </a:p>
        </p:txBody>
      </p:sp>
    </p:spTree>
  </p:cSld>
  <p:clrMapOvr>
    <a:masterClrMapping/>
  </p:clrMapOvr>
  <p:transition spd="slow"/>
</p:sld>
</file>

<file path=ppt/tags/tag1.xml><?xml version="1.0" encoding="utf-8"?>
<p:tagLst xmlns:p="http://schemas.openxmlformats.org/presentationml/2006/main">
  <p:tag name="KSO_WM_DIAGRAM_VIRTUALLY_FRAME" val="{&quot;height&quot;:366.75,&quot;left&quot;:30.25,&quot;top&quot;:64.75,&quot;width&quot;:656.6249606299212}"/>
</p:tagLst>
</file>

<file path=ppt/tags/tag10.xml><?xml version="1.0" encoding="utf-8"?>
<p:tagLst xmlns:p="http://schemas.openxmlformats.org/presentationml/2006/main">
  <p:tag name="KSO_WM_DIAGRAM_VIRTUALLY_FRAME" val="{&quot;height&quot;:366.75,&quot;left&quot;:30.25,&quot;top&quot;:64.75,&quot;width&quot;:656.6249606299212}"/>
</p:tagLst>
</file>

<file path=ppt/tags/tag11.xml><?xml version="1.0" encoding="utf-8"?>
<p:tagLst xmlns:p="http://schemas.openxmlformats.org/presentationml/2006/main">
  <p:tag name="KSO_WM_DIAGRAM_VIRTUALLY_FRAME" val="{&quot;height&quot;:366.75,&quot;left&quot;:30.25,&quot;top&quot;:64.75,&quot;width&quot;:656.6249606299212}"/>
</p:tagLst>
</file>

<file path=ppt/tags/tag12.xml><?xml version="1.0" encoding="utf-8"?>
<p:tagLst xmlns:p="http://schemas.openxmlformats.org/presentationml/2006/main">
  <p:tag name="KSO_WM_DIAGRAM_VIRTUALLY_FRAME" val="{&quot;height&quot;:366.75,&quot;left&quot;:30.25,&quot;top&quot;:64.75,&quot;width&quot;:656.6249606299212}"/>
</p:tagLst>
</file>

<file path=ppt/tags/tag13.xml><?xml version="1.0" encoding="utf-8"?>
<p:tagLst xmlns:p="http://schemas.openxmlformats.org/presentationml/2006/main">
  <p:tag name="KSO_WM_DIAGRAM_VIRTUALLY_FRAME" val="{&quot;height&quot;:366.75,&quot;left&quot;:30.25,&quot;top&quot;:64.75,&quot;width&quot;:656.6249606299212}"/>
</p:tagLst>
</file>

<file path=ppt/tags/tag14.xml><?xml version="1.0" encoding="utf-8"?>
<p:tagLst xmlns:p="http://schemas.openxmlformats.org/presentationml/2006/main">
  <p:tag name="KSO_WM_DIAGRAM_VIRTUALLY_FRAME" val="{&quot;height&quot;:366.75,&quot;left&quot;:30.25,&quot;top&quot;:64.75,&quot;width&quot;:656.6249606299212}"/>
</p:tagLst>
</file>

<file path=ppt/tags/tag15.xml><?xml version="1.0" encoding="utf-8"?>
<p:tagLst xmlns:p="http://schemas.openxmlformats.org/presentationml/2006/main">
  <p:tag name="KSO_WM_DIAGRAM_VIRTUALLY_FRAME" val="{&quot;height&quot;:366.75,&quot;left&quot;:30.25,&quot;top&quot;:64.75,&quot;width&quot;:656.6249606299212}"/>
</p:tagLst>
</file>

<file path=ppt/tags/tag16.xml><?xml version="1.0" encoding="utf-8"?>
<p:tagLst xmlns:p="http://schemas.openxmlformats.org/presentationml/2006/main">
  <p:tag name="KSO_WM_DIAGRAM_VIRTUALLY_FRAME" val="{&quot;height&quot;:366.75,&quot;left&quot;:30.25,&quot;top&quot;:64.75,&quot;width&quot;:656.6249606299212}"/>
</p:tagLst>
</file>

<file path=ppt/tags/tag17.xml><?xml version="1.0" encoding="utf-8"?>
<p:tagLst xmlns:p="http://schemas.openxmlformats.org/presentationml/2006/main">
  <p:tag name="KSO_WM_DIAGRAM_VIRTUALLY_FRAME" val="{&quot;height&quot;:366.75,&quot;left&quot;:30.25,&quot;top&quot;:64.75,&quot;width&quot;:656.6249606299212}"/>
</p:tagLst>
</file>

<file path=ppt/tags/tag18.xml><?xml version="1.0" encoding="utf-8"?>
<p:tagLst xmlns:p="http://schemas.openxmlformats.org/presentationml/2006/main">
  <p:tag name="KSO_WM_DIAGRAM_VIRTUALLY_FRAME" val="{&quot;height&quot;:366.75,&quot;left&quot;:30.25,&quot;top&quot;:64.75,&quot;width&quot;:656.6249606299212}"/>
</p:tagLst>
</file>

<file path=ppt/tags/tag2.xml><?xml version="1.0" encoding="utf-8"?>
<p:tagLst xmlns:p="http://schemas.openxmlformats.org/presentationml/2006/main">
  <p:tag name="KSO_WM_DIAGRAM_VIRTUALLY_FRAME" val="{&quot;height&quot;:366.75,&quot;left&quot;:30.25,&quot;top&quot;:64.75,&quot;width&quot;:656.6249606299212}"/>
</p:tagLst>
</file>

<file path=ppt/tags/tag3.xml><?xml version="1.0" encoding="utf-8"?>
<p:tagLst xmlns:p="http://schemas.openxmlformats.org/presentationml/2006/main">
  <p:tag name="KSO_WM_DIAGRAM_VIRTUALLY_FRAME" val="{&quot;height&quot;:366.75,&quot;left&quot;:30.25,&quot;top&quot;:64.75,&quot;width&quot;:656.6249606299212}"/>
</p:tagLst>
</file>

<file path=ppt/tags/tag4.xml><?xml version="1.0" encoding="utf-8"?>
<p:tagLst xmlns:p="http://schemas.openxmlformats.org/presentationml/2006/main">
  <p:tag name="KSO_WM_DIAGRAM_VIRTUALLY_FRAME" val="{&quot;height&quot;:366.75,&quot;left&quot;:30.25,&quot;top&quot;:64.75,&quot;width&quot;:656.6249606299212}"/>
</p:tagLst>
</file>

<file path=ppt/tags/tag5.xml><?xml version="1.0" encoding="utf-8"?>
<p:tagLst xmlns:p="http://schemas.openxmlformats.org/presentationml/2006/main">
  <p:tag name="KSO_WM_DIAGRAM_VIRTUALLY_FRAME" val="{&quot;height&quot;:366.75,&quot;left&quot;:30.25,&quot;top&quot;:64.75,&quot;width&quot;:656.6249606299212}"/>
</p:tagLst>
</file>

<file path=ppt/tags/tag6.xml><?xml version="1.0" encoding="utf-8"?>
<p:tagLst xmlns:p="http://schemas.openxmlformats.org/presentationml/2006/main">
  <p:tag name="KSO_WM_DIAGRAM_VIRTUALLY_FRAME" val="{&quot;height&quot;:366.75,&quot;left&quot;:30.25,&quot;top&quot;:64.75,&quot;width&quot;:656.6249606299212}"/>
</p:tagLst>
</file>

<file path=ppt/tags/tag7.xml><?xml version="1.0" encoding="utf-8"?>
<p:tagLst xmlns:p="http://schemas.openxmlformats.org/presentationml/2006/main">
  <p:tag name="KSO_WM_DIAGRAM_VIRTUALLY_FRAME" val="{&quot;height&quot;:366.75,&quot;left&quot;:30.25,&quot;top&quot;:64.75,&quot;width&quot;:656.6249606299212}"/>
</p:tagLst>
</file>

<file path=ppt/tags/tag8.xml><?xml version="1.0" encoding="utf-8"?>
<p:tagLst xmlns:p="http://schemas.openxmlformats.org/presentationml/2006/main">
  <p:tag name="KSO_WM_DIAGRAM_VIRTUALLY_FRAME" val="{&quot;height&quot;:366.75,&quot;left&quot;:30.25,&quot;top&quot;:64.75,&quot;width&quot;:656.6249606299212}"/>
</p:tagLst>
</file>

<file path=ppt/tags/tag9.xml><?xml version="1.0" encoding="utf-8"?>
<p:tagLst xmlns:p="http://schemas.openxmlformats.org/presentationml/2006/main">
  <p:tag name="KSO_WM_DIAGRAM_VIRTUALLY_FRAME" val="{&quot;height&quot;:366.75,&quot;left&quot;:30.25,&quot;top&quot;:64.75,&quot;width&quot;:656.6249606299212}"/>
</p:tagLst>
</file>

<file path=ppt/theme/theme1.xml><?xml version="1.0" encoding="utf-8"?>
<a:theme xmlns:a="http://schemas.openxmlformats.org/drawingml/2006/main" name="Office 主题">
  <a:themeElements>
    <a:clrScheme name="Default Color Scheme">
      <a:dk1>
        <a:srgbClr val="000000"/>
      </a:dk1>
      <a:lt1>
        <a:srgbClr val="FFFFFF"/>
      </a:lt1>
      <a:dk2>
        <a:srgbClr val="EEECE1"/>
      </a:dk2>
      <a:lt2>
        <a:srgbClr val="1F497D"/>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Default Color Scheme 1">
        <a:dk1>
          <a:srgbClr val="000000"/>
        </a:dk1>
        <a:lt1>
          <a:srgbClr val="FFFFFF"/>
        </a:lt1>
        <a:dk2>
          <a:srgbClr val="EEECE1"/>
        </a:dk2>
        <a:lt2>
          <a:srgbClr val="1F497D"/>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1326</Words>
  <Application>WPS 演示</Application>
  <PresentationFormat/>
  <Paragraphs>197</Paragraphs>
  <Slides>17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17</vt:i4>
      </vt:variant>
    </vt:vector>
  </HeadingPairs>
  <TitlesOfParts>
    <vt:vector size="27" baseType="lpstr">
      <vt:lpstr>Arial</vt:lpstr>
      <vt:lpstr>宋体</vt:lpstr>
      <vt:lpstr>Wingdings</vt:lpstr>
      <vt:lpstr>Calibri</vt:lpstr>
      <vt:lpstr>微软雅黑</vt:lpstr>
      <vt:lpstr>楷体</vt:lpstr>
      <vt:lpstr>Arial Unicode MS</vt:lpstr>
      <vt:lpstr>Calibri Light</vt:lpstr>
      <vt:lpstr>仿宋</vt:lpstr>
      <vt:lpstr>Office 主题</vt:lpstr>
      <vt:lpstr>北大荒宝泉岭农牧发展有限公司 2019年校园招聘宣讲会</vt:lpstr>
      <vt:lpstr>PowerPoint 演示文稿</vt:lpstr>
      <vt:lpstr>PowerPoint 演示文稿</vt:lpstr>
      <vt:lpstr> </vt:lpstr>
      <vt:lpstr>PowerPoint 演示文稿</vt:lpstr>
      <vt:lpstr>PowerPoint 演示文稿</vt:lpstr>
      <vt:lpstr>PowerPoint 演示文稿</vt:lpstr>
      <vt:lpstr>PowerPoint 演示文稿</vt:lpstr>
      <vt:lpstr>PowerPoint 演示文稿</vt:lpstr>
      <vt:lpstr>PowerPoint 演示文稿</vt:lpstr>
      <vt:lpstr>公司价值观及人才理念</vt:lpstr>
      <vt:lpstr>我们需要这样的你</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北大荒宝泉岭农牧发展有限公司 2019年校园招聘宣讲会</dc:title>
  <dc:creator>apple tang</dc:creator>
  <cp:lastModifiedBy>沈志勇</cp:lastModifiedBy>
  <cp:revision>5</cp:revision>
  <dcterms:created xsi:type="dcterms:W3CDTF">2018-10-25T23:38:00Z</dcterms:created>
  <dcterms:modified xsi:type="dcterms:W3CDTF">2026-01-15T01:54:00Z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2052-12.1.0.24034</vt:lpwstr>
  </property>
  <property fmtid="{D5CDD505-2E9C-101B-9397-08002B2CF9AE}" pid="3" name="ICV">
    <vt:lpwstr>93944335836043799B2F26C3E399266C_13</vt:lpwstr>
  </property>
</Properties>
</file>